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6892-E963-4364-B2F0-CD7D76504DC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0839-B24D-45A0-8FA5-C81D17210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7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6892-E963-4364-B2F0-CD7D76504DC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0839-B24D-45A0-8FA5-C81D17210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4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6892-E963-4364-B2F0-CD7D76504DC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0839-B24D-45A0-8FA5-C81D17210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6892-E963-4364-B2F0-CD7D76504DC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0839-B24D-45A0-8FA5-C81D17210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7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6892-E963-4364-B2F0-CD7D76504DC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0839-B24D-45A0-8FA5-C81D17210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0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6892-E963-4364-B2F0-CD7D76504DC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0839-B24D-45A0-8FA5-C81D17210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6892-E963-4364-B2F0-CD7D76504DC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0839-B24D-45A0-8FA5-C81D17210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7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6892-E963-4364-B2F0-CD7D76504DC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0839-B24D-45A0-8FA5-C81D17210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1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6892-E963-4364-B2F0-CD7D76504DC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0839-B24D-45A0-8FA5-C81D17210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9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6892-E963-4364-B2F0-CD7D76504DC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0839-B24D-45A0-8FA5-C81D17210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0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6892-E963-4364-B2F0-CD7D76504DC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0839-B24D-45A0-8FA5-C81D17210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B6892-E963-4364-B2F0-CD7D76504DC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20839-B24D-45A0-8FA5-C81D17210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84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Sustained Investigations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Ideas on Documentation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3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27028" cy="5799192"/>
          </a:xfrm>
        </p:spPr>
        <p:txBody>
          <a:bodyPr>
            <a:noAutofit/>
          </a:bodyPr>
          <a:lstStyle/>
          <a:p>
            <a:r>
              <a:rPr lang="en-US" sz="3200" dirty="0" smtClean="0"/>
              <a:t>Student is exploring multiple ideas of large environments as well as how other people feel about large environments- as evidenced at the bottom.  Student is showing inspiration for the work, exploration of the blue on the middle right, and experiments with layouts of the creature</a:t>
            </a:r>
            <a:endParaRPr lang="en-US" sz="3200" dirty="0"/>
          </a:p>
        </p:txBody>
      </p:sp>
      <p:pic>
        <p:nvPicPr>
          <p:cNvPr id="4" name="Picture 2" descr="Image may contain: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3900"/>
            <a:ext cx="5055476" cy="6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90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66241" cy="4317234"/>
          </a:xfrm>
        </p:spPr>
        <p:txBody>
          <a:bodyPr/>
          <a:lstStyle/>
          <a:p>
            <a:r>
              <a:rPr lang="en-US" dirty="0" smtClean="0"/>
              <a:t>Student showing reference material&gt;&gt;&gt;</a:t>
            </a:r>
            <a:endParaRPr lang="en-US" dirty="0"/>
          </a:p>
        </p:txBody>
      </p:sp>
      <p:pic>
        <p:nvPicPr>
          <p:cNvPr id="9218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37" y="-2690812"/>
            <a:ext cx="7143750" cy="886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45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340" y="0"/>
            <a:ext cx="699135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-2286000"/>
            <a:ext cx="69913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1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99" y="-1962150"/>
            <a:ext cx="7143750" cy="882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260" y="-236483"/>
            <a:ext cx="7143750" cy="882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73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may contain: 1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24" y="0"/>
            <a:ext cx="5270038" cy="693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o phot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2" y="0"/>
            <a:ext cx="5613224" cy="693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83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95952" cy="5578475"/>
          </a:xfrm>
        </p:spPr>
        <p:txBody>
          <a:bodyPr/>
          <a:lstStyle/>
          <a:p>
            <a:r>
              <a:rPr lang="en-US" dirty="0" smtClean="0"/>
              <a:t>Student is writing literally anything that comes to mind related to the ideas- shows evolution of the idea from first pink ideas to last purple ideas.</a:t>
            </a:r>
            <a:endParaRPr lang="en-US" dirty="0"/>
          </a:p>
        </p:txBody>
      </p:sp>
      <p:pic>
        <p:nvPicPr>
          <p:cNvPr id="13314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96" y="0"/>
            <a:ext cx="5304904" cy="691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73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14" y="367643"/>
            <a:ext cx="2377965" cy="410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2- Exploring cultural signify-</a:t>
            </a:r>
            <a:r>
              <a:rPr lang="en-US" dirty="0" err="1" smtClean="0"/>
              <a:t>cance</a:t>
            </a:r>
            <a:r>
              <a:rPr lang="en-US" dirty="0" smtClean="0"/>
              <a:t> of hair </a:t>
            </a:r>
            <a:endParaRPr lang="en-US" dirty="0"/>
          </a:p>
        </p:txBody>
      </p:sp>
      <p:pic>
        <p:nvPicPr>
          <p:cNvPr id="14338" name="Picture 2" descr="Image may contain: 3 people, people sm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41" y="365125"/>
            <a:ext cx="91440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133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may contain: one or more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82" y="0"/>
            <a:ext cx="5353050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4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72" y="207470"/>
            <a:ext cx="2664812" cy="58149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 thoughts and ideas put into sketchbook from other  places- adds to documentation</a:t>
            </a:r>
            <a:endParaRPr lang="en-US" dirty="0"/>
          </a:p>
        </p:txBody>
      </p:sp>
      <p:pic>
        <p:nvPicPr>
          <p:cNvPr id="16386" name="Picture 2" descr="Image may contain: 1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84" y="0"/>
            <a:ext cx="9225016" cy="69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42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77510" cy="3071758"/>
          </a:xfrm>
        </p:spPr>
        <p:txBody>
          <a:bodyPr/>
          <a:lstStyle/>
          <a:p>
            <a:r>
              <a:rPr lang="en-US" dirty="0" smtClean="0"/>
              <a:t>Student exploring white </a:t>
            </a:r>
            <a:endParaRPr lang="en-US" dirty="0"/>
          </a:p>
        </p:txBody>
      </p:sp>
      <p:pic>
        <p:nvPicPr>
          <p:cNvPr id="17410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49" y="-176510"/>
            <a:ext cx="5555592" cy="722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1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#1 investigating emotional response to environment- shown in a particular environment</a:t>
            </a:r>
            <a:endParaRPr lang="en-US" dirty="0"/>
          </a:p>
        </p:txBody>
      </p:sp>
      <p:pic>
        <p:nvPicPr>
          <p:cNvPr id="1026" name="Picture 2" descr="Image may contain: one or more peop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23" y="1690688"/>
            <a:ext cx="32544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phot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87" y="1690688"/>
            <a:ext cx="7088136" cy="94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19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80" y="-3939626"/>
            <a:ext cx="8098220" cy="107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29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13538" cy="5499647"/>
          </a:xfrm>
        </p:spPr>
        <p:txBody>
          <a:bodyPr>
            <a:noAutofit/>
          </a:bodyPr>
          <a:lstStyle/>
          <a:p>
            <a:r>
              <a:rPr lang="en-US" sz="3600" dirty="0" smtClean="0"/>
              <a:t>Student 3- loose investigation of the human form- Student exploring layering with black underneath and white on top- use of materials </a:t>
            </a:r>
            <a:r>
              <a:rPr lang="en-US" sz="3600" dirty="0" err="1" smtClean="0"/>
              <a:t>etc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27" y="646387"/>
            <a:ext cx="8254860" cy="574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9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69097" y="-1701413"/>
            <a:ext cx="7635106" cy="948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526" y="-927647"/>
            <a:ext cx="6648450" cy="825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71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may contain: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18" y="-1076326"/>
            <a:ext cx="6505575" cy="79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Image may contain: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404" y="-128698"/>
            <a:ext cx="6505575" cy="79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91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of these sketches were first thoughts by the student and the sustained investigation may have largely  changed or altered their investigation since then.</a:t>
            </a:r>
          </a:p>
          <a:p>
            <a:r>
              <a:rPr lang="en-US" dirty="0" smtClean="0"/>
              <a:t>Students may not have *perfectly* documented their experimentation, practice, and revision, but the ideas shown are a great start!</a:t>
            </a:r>
          </a:p>
          <a:p>
            <a:r>
              <a:rPr lang="en-US" dirty="0" smtClean="0"/>
              <a:t>You must document EVERYTHING including thoughts that you have and how those thoughts change.  You can do this through writing and imagery.  You will be required to write a short blurb about each piece- your writing you do before hand can help drive that explanation.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5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582" y="0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418" y="-2286001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4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4317124" cy="60199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is exploring what colors she will use in the work.  In blue there is a plan for the artwork and the bottom artwork shows the first stage in the plan.  </a:t>
            </a:r>
            <a:br>
              <a:rPr lang="en-US" dirty="0" smtClean="0"/>
            </a:br>
            <a:r>
              <a:rPr lang="en-US" dirty="0" smtClean="0"/>
              <a:t>On the right, the artist lists ideas of future pieces </a:t>
            </a:r>
            <a:endParaRPr lang="en-US" dirty="0"/>
          </a:p>
        </p:txBody>
      </p:sp>
      <p:pic>
        <p:nvPicPr>
          <p:cNvPr id="4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286001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3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189186"/>
            <a:ext cx="2538248" cy="5915407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 is showing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stage in the process from the blue plan.  Student elaborated on why this environment is explored </a:t>
            </a:r>
            <a:endParaRPr lang="en-US" sz="3200" dirty="0"/>
          </a:p>
        </p:txBody>
      </p:sp>
      <p:pic>
        <p:nvPicPr>
          <p:cNvPr id="4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38101"/>
            <a:ext cx="9144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2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18490" cy="6035675"/>
          </a:xfrm>
        </p:spPr>
        <p:txBody>
          <a:bodyPr>
            <a:noAutofit/>
          </a:bodyPr>
          <a:lstStyle/>
          <a:p>
            <a:r>
              <a:rPr lang="en-US" sz="3600" dirty="0" smtClean="0"/>
              <a:t>Student created a sketch of a final piece and then wrote about what worked/didn’t work.  Usually, these comments come out during critique or conversation- write them down!</a:t>
            </a:r>
            <a:endParaRPr lang="en-US" sz="3600" dirty="0"/>
          </a:p>
        </p:txBody>
      </p:sp>
      <p:pic>
        <p:nvPicPr>
          <p:cNvPr id="4098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92" y="-571500"/>
            <a:ext cx="71247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5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173" y="0"/>
            <a:ext cx="69723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27" y="-2286001"/>
            <a:ext cx="69723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10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97317" cy="542082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Student exploring the idea of fear/discomfort but not necessarily related to being in an environment, but showing the idea through the use of environment and characters</a:t>
            </a:r>
            <a:endParaRPr lang="en-US" sz="3600" dirty="0"/>
          </a:p>
        </p:txBody>
      </p:sp>
      <p:pic>
        <p:nvPicPr>
          <p:cNvPr id="7170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17" y="-3212739"/>
            <a:ext cx="7731674" cy="101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1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Image may contain: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-2286001"/>
            <a:ext cx="70104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may contain: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386" y="91446"/>
            <a:ext cx="70104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3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356</Words>
  <Application>Microsoft Office PowerPoint</Application>
  <PresentationFormat>Widescreen</PresentationFormat>
  <Paragraphs>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Student Sustained Investigations</vt:lpstr>
      <vt:lpstr>Student #1 investigating emotional response to environment- shown in a particular environment</vt:lpstr>
      <vt:lpstr>PowerPoint Presentation</vt:lpstr>
      <vt:lpstr>Student is exploring what colors she will use in the work.  In blue there is a plan for the artwork and the bottom artwork shows the first stage in the plan.   On the right, the artist lists ideas of future pieces </vt:lpstr>
      <vt:lpstr>Work is showing 2nd stage in the process from the blue plan.  Student elaborated on why this environment is explored </vt:lpstr>
      <vt:lpstr>Student created a sketch of a final piece and then wrote about what worked/didn’t work.  Usually, these comments come out during critique or conversation- write them down!</vt:lpstr>
      <vt:lpstr>PowerPoint Presentation</vt:lpstr>
      <vt:lpstr>Student exploring the idea of fear/discomfort but not necessarily related to being in an environment, but showing the idea through the use of environment and characters</vt:lpstr>
      <vt:lpstr>PowerPoint Presentation</vt:lpstr>
      <vt:lpstr>Student is exploring multiple ideas of large environments as well as how other people feel about large environments- as evidenced at the bottom.  Student is showing inspiration for the work, exploration of the blue on the middle right, and experiments with layouts of the creature</vt:lpstr>
      <vt:lpstr>Student showing reference material&gt;&gt;&gt;</vt:lpstr>
      <vt:lpstr>PowerPoint Presentation</vt:lpstr>
      <vt:lpstr>PowerPoint Presentation</vt:lpstr>
      <vt:lpstr>PowerPoint Presentation</vt:lpstr>
      <vt:lpstr>Student is writing literally anything that comes to mind related to the ideas- shows evolution of the idea from first pink ideas to last purple ideas.</vt:lpstr>
      <vt:lpstr>Student 2- Exploring cultural signify-cance of hair </vt:lpstr>
      <vt:lpstr>PowerPoint Presentation</vt:lpstr>
      <vt:lpstr>Extra thoughts and ideas put into sketchbook from other  places- adds to documentation</vt:lpstr>
      <vt:lpstr>Student exploring white </vt:lpstr>
      <vt:lpstr>PowerPoint Presentation</vt:lpstr>
      <vt:lpstr>Student 3- loose investigation of the human form- Student exploring layering with black underneath and white on top- use of materials etc </vt:lpstr>
      <vt:lpstr>PowerPoint Presentation</vt:lpstr>
      <vt:lpstr>PowerPoint Presentation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Medio</dc:creator>
  <cp:lastModifiedBy>Jane Medio</cp:lastModifiedBy>
  <cp:revision>8</cp:revision>
  <dcterms:created xsi:type="dcterms:W3CDTF">2019-10-16T14:00:47Z</dcterms:created>
  <dcterms:modified xsi:type="dcterms:W3CDTF">2019-10-16T15:02:47Z</dcterms:modified>
</cp:coreProperties>
</file>