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0" r:id="rId23"/>
    <p:sldId id="284" r:id="rId24"/>
    <p:sldId id="281" r:id="rId25"/>
    <p:sldId id="282" r:id="rId26"/>
    <p:sldId id="283" r:id="rId27"/>
    <p:sldId id="285" r:id="rId28"/>
    <p:sldId id="290" r:id="rId29"/>
    <p:sldId id="287" r:id="rId30"/>
    <p:sldId id="289" r:id="rId31"/>
    <p:sldId id="277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01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3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E170-F7A2-4133-BE09-F0725CDF036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A5A9-3F3E-418C-8F41-2814FB8E4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artguide.com/articles/how-to-make-a-mindmap-creative-idea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 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the Sustained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may contain: 1 person,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0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3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2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may contain: 2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5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may contain: 3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9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6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may contain: 2 people,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2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16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5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4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ne or more people and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8103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2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7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may contain: 1 person,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8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4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5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-1158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may contain: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5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9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0"/>
            <a:ext cx="91440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1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etchnotes from Ladies That UX London &quot;Design and Gender&quot; Women Are From Earth: Gender and Software Design - Dr Simone Stumpf (drawn by Makayla Lewis) | by maccyma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1" y="0"/>
            <a:ext cx="5254624" cy="68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7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CSE art exam mind map, my topic is the human figure Saba.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9377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Ãa y est, la pÃ©riode des rois est ouverte et les galettes commencent Ã  envahir mes doodles quotidiens ! TrÃ¨s gourmande, j'ai l'impression de m'Ãªtre dessinÃ©e dans l'eau sous les glaces ð ! . #bulletjournalfranÃ§ais #bulletjournalfr #bulletjournaling #bulletjournalers #bulletjournaladdict #bulletjournalcommunity #bulletjournal #bujoaddict #bujofr #bujoinspire #bujoinspiration #bujobeauty #bujobeauties #bujoarts #bujolove #bujo #planner #showmeyourplanner #planneraddict #planner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650875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2 people,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6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y Sketchbook: Mind-mapping my initial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28675"/>
            <a:ext cx="3419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43 Intricate Mind Map Illustrations - Hongk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47799"/>
            <a:ext cx="53625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3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may contain: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3133"/>
            <a:ext cx="5302250" cy="70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57+  Ideas For Photography Sketchbook Mindmap Mind Maps #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4" y="-2440708"/>
            <a:ext cx="6461126" cy="117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9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2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0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7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1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may contain: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2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41</TotalTime>
  <Words>9</Words>
  <Application>Microsoft Office PowerPoint</Application>
  <PresentationFormat>Widescreen</PresentationFormat>
  <Paragraphs>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Bookman Old Style</vt:lpstr>
      <vt:lpstr>Rockwell</vt:lpstr>
      <vt:lpstr>Damask</vt:lpstr>
      <vt:lpstr>Mind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Mind Mapping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Medio</dc:creator>
  <cp:lastModifiedBy>Jane Medio</cp:lastModifiedBy>
  <cp:revision>6</cp:revision>
  <dcterms:created xsi:type="dcterms:W3CDTF">2019-09-11T14:11:11Z</dcterms:created>
  <dcterms:modified xsi:type="dcterms:W3CDTF">2019-09-18T17:12:33Z</dcterms:modified>
</cp:coreProperties>
</file>