
<file path=[Content_Types].xml><?xml version="1.0" encoding="utf-8"?>
<Types xmlns="http://schemas.openxmlformats.org/package/2006/content-types">
  <Default Extension="bin" ContentType="application/vnd.ms-office.vbaPro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59" r:id="rId10"/>
    <p:sldId id="267" r:id="rId11"/>
    <p:sldId id="271" r:id="rId12"/>
    <p:sldId id="273" r:id="rId13"/>
    <p:sldId id="272" r:id="rId14"/>
    <p:sldId id="270" r:id="rId15"/>
    <p:sldId id="274" r:id="rId16"/>
    <p:sldId id="283" r:id="rId17"/>
    <p:sldId id="275" r:id="rId18"/>
    <p:sldId id="276" r:id="rId19"/>
    <p:sldId id="277" r:id="rId20"/>
    <p:sldId id="282" r:id="rId21"/>
    <p:sldId id="281" r:id="rId22"/>
    <p:sldId id="278" r:id="rId23"/>
    <p:sldId id="284" r:id="rId24"/>
    <p:sldId id="280" r:id="rId25"/>
    <p:sldId id="279"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1BDDD-1A7E-4487-8B4C-667388FC274D}" v="518" dt="2019-08-03T02:41:12.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06/relationships/vbaProject" Target="vbaProject.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4.svg"/><Relationship Id="rId1" Type="http://schemas.openxmlformats.org/officeDocument/2006/relationships/image" Target="../media/image11.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20.png"/><Relationship Id="rId6" Type="http://schemas.openxmlformats.org/officeDocument/2006/relationships/image" Target="../media/image19.svg"/><Relationship Id="rId5" Type="http://schemas.openxmlformats.org/officeDocument/2006/relationships/image" Target="../media/image21.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svg"/><Relationship Id="rId1" Type="http://schemas.openxmlformats.org/officeDocument/2006/relationships/image" Target="../media/image4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FA106-14E1-4D07-8237-DB34D81222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A24906-530D-4DA6-B799-3A223F2BA5B4}">
      <dgm:prSet/>
      <dgm:spPr/>
      <dgm:t>
        <a:bodyPr/>
        <a:lstStyle/>
        <a:p>
          <a:r>
            <a:rPr lang="en-US"/>
            <a:t>Must be related to an essential question- should be derived from a desire to explore a certain idea</a:t>
          </a:r>
        </a:p>
      </dgm:t>
    </dgm:pt>
    <dgm:pt modelId="{6EB433D2-3261-47E2-A981-D24B7DBF2493}" type="parTrans" cxnId="{7F59102F-F88E-461E-B0C3-E57B19468C93}">
      <dgm:prSet/>
      <dgm:spPr/>
      <dgm:t>
        <a:bodyPr/>
        <a:lstStyle/>
        <a:p>
          <a:endParaRPr lang="en-US"/>
        </a:p>
      </dgm:t>
    </dgm:pt>
    <dgm:pt modelId="{7F7AB7C2-ABB7-4DC9-A1D0-19F749A91106}" type="sibTrans" cxnId="{7F59102F-F88E-461E-B0C3-E57B19468C93}">
      <dgm:prSet/>
      <dgm:spPr/>
      <dgm:t>
        <a:bodyPr/>
        <a:lstStyle/>
        <a:p>
          <a:endParaRPr lang="en-US"/>
        </a:p>
      </dgm:t>
    </dgm:pt>
    <dgm:pt modelId="{2644C380-1B90-41B4-B8F2-D3B9A7DFD73F}">
      <dgm:prSet/>
      <dgm:spPr/>
      <dgm:t>
        <a:bodyPr/>
        <a:lstStyle/>
        <a:p>
          <a:r>
            <a:rPr lang="en-US" dirty="0"/>
            <a:t>15 images of works of art or documentation/process sketches exploring the investigation of an idea- each work should inform and inspire the next</a:t>
          </a:r>
        </a:p>
      </dgm:t>
    </dgm:pt>
    <dgm:pt modelId="{0494AA77-4A62-47F1-BEFD-26F3E8638D92}" type="parTrans" cxnId="{FB422614-4EF5-4CF0-B101-6E302CEA6E90}">
      <dgm:prSet/>
      <dgm:spPr/>
      <dgm:t>
        <a:bodyPr/>
        <a:lstStyle/>
        <a:p>
          <a:endParaRPr lang="en-US"/>
        </a:p>
      </dgm:t>
    </dgm:pt>
    <dgm:pt modelId="{B519F093-AA3B-484C-9F33-C45C9EF2060B}" type="sibTrans" cxnId="{FB422614-4EF5-4CF0-B101-6E302CEA6E90}">
      <dgm:prSet/>
      <dgm:spPr/>
      <dgm:t>
        <a:bodyPr/>
        <a:lstStyle/>
        <a:p>
          <a:endParaRPr lang="en-US"/>
        </a:p>
      </dgm:t>
    </dgm:pt>
    <dgm:pt modelId="{082A6318-8D30-49D6-9161-44C908B0F2BD}">
      <dgm:prSet/>
      <dgm:spPr/>
      <dgm:t>
        <a:bodyPr/>
        <a:lstStyle/>
        <a:p>
          <a:r>
            <a:rPr lang="en-US"/>
            <a:t>Work submitted could be sketchbook pages or other documentation of sustained investigation.  There is no required amount of completed art pieces.  </a:t>
          </a:r>
        </a:p>
      </dgm:t>
    </dgm:pt>
    <dgm:pt modelId="{802310A5-742B-4342-A39E-D54A627EB21B}" type="parTrans" cxnId="{2FC3AD6F-8EF7-41CD-B5FE-C66E6CA82759}">
      <dgm:prSet/>
      <dgm:spPr/>
      <dgm:t>
        <a:bodyPr/>
        <a:lstStyle/>
        <a:p>
          <a:endParaRPr lang="en-US"/>
        </a:p>
      </dgm:t>
    </dgm:pt>
    <dgm:pt modelId="{979C5A04-B578-4FE6-850C-97A454C80D0A}" type="sibTrans" cxnId="{2FC3AD6F-8EF7-41CD-B5FE-C66E6CA82759}">
      <dgm:prSet/>
      <dgm:spPr/>
      <dgm:t>
        <a:bodyPr/>
        <a:lstStyle/>
        <a:p>
          <a:endParaRPr lang="en-US"/>
        </a:p>
      </dgm:t>
    </dgm:pt>
    <dgm:pt modelId="{4227E1CC-CE85-4163-8FE2-7D2ACE3942F9}">
      <dgm:prSet/>
      <dgm:spPr/>
      <dgm:t>
        <a:bodyPr/>
        <a:lstStyle/>
        <a:p>
          <a:r>
            <a:rPr lang="en-US"/>
            <a:t>Works are digitally submitted</a:t>
          </a:r>
        </a:p>
      </dgm:t>
    </dgm:pt>
    <dgm:pt modelId="{4C068A2D-9C7D-4C4B-899C-6E37E6AC58ED}" type="parTrans" cxnId="{E6F97708-7A46-474E-91E8-970488AE8DA8}">
      <dgm:prSet/>
      <dgm:spPr/>
      <dgm:t>
        <a:bodyPr/>
        <a:lstStyle/>
        <a:p>
          <a:endParaRPr lang="en-US"/>
        </a:p>
      </dgm:t>
    </dgm:pt>
    <dgm:pt modelId="{46AB84A1-AE04-4134-8679-DF35E42476B6}" type="sibTrans" cxnId="{E6F97708-7A46-474E-91E8-970488AE8DA8}">
      <dgm:prSet/>
      <dgm:spPr/>
      <dgm:t>
        <a:bodyPr/>
        <a:lstStyle/>
        <a:p>
          <a:endParaRPr lang="en-US"/>
        </a:p>
      </dgm:t>
    </dgm:pt>
    <dgm:pt modelId="{EAF6DF4A-7A18-4EBE-A881-B7D691B97204}" type="pres">
      <dgm:prSet presAssocID="{60EFA106-14E1-4D07-8237-DB34D8122279}" presName="root" presStyleCnt="0">
        <dgm:presLayoutVars>
          <dgm:dir/>
          <dgm:resizeHandles val="exact"/>
        </dgm:presLayoutVars>
      </dgm:prSet>
      <dgm:spPr/>
    </dgm:pt>
    <dgm:pt modelId="{82798316-4378-47F3-93BC-0789590D8F49}" type="pres">
      <dgm:prSet presAssocID="{F4A24906-530D-4DA6-B799-3A223F2BA5B4}" presName="compNode" presStyleCnt="0"/>
      <dgm:spPr/>
    </dgm:pt>
    <dgm:pt modelId="{12533566-73A1-4646-BE54-FE44EC26CF8B}" type="pres">
      <dgm:prSet presAssocID="{F4A24906-530D-4DA6-B799-3A223F2BA5B4}" presName="bgRect" presStyleLbl="bgShp" presStyleIdx="0" presStyleCnt="4"/>
      <dgm:spPr/>
    </dgm:pt>
    <dgm:pt modelId="{181C0F7A-28BD-4D14-A263-32AA52DBAB80}" type="pres">
      <dgm:prSet presAssocID="{F4A24906-530D-4DA6-B799-3A223F2BA5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97AAE011-4E78-44F4-861D-D28D4D02D201}" type="pres">
      <dgm:prSet presAssocID="{F4A24906-530D-4DA6-B799-3A223F2BA5B4}" presName="spaceRect" presStyleCnt="0"/>
      <dgm:spPr/>
    </dgm:pt>
    <dgm:pt modelId="{0F6A1705-3968-4700-AE00-1C45560DE5BC}" type="pres">
      <dgm:prSet presAssocID="{F4A24906-530D-4DA6-B799-3A223F2BA5B4}" presName="parTx" presStyleLbl="revTx" presStyleIdx="0" presStyleCnt="4">
        <dgm:presLayoutVars>
          <dgm:chMax val="0"/>
          <dgm:chPref val="0"/>
        </dgm:presLayoutVars>
      </dgm:prSet>
      <dgm:spPr/>
    </dgm:pt>
    <dgm:pt modelId="{396E4AC6-98A7-4FB4-8E25-8514F71D1DB4}" type="pres">
      <dgm:prSet presAssocID="{7F7AB7C2-ABB7-4DC9-A1D0-19F749A91106}" presName="sibTrans" presStyleCnt="0"/>
      <dgm:spPr/>
    </dgm:pt>
    <dgm:pt modelId="{66C154D1-D216-4186-895C-2C8A9AA54442}" type="pres">
      <dgm:prSet presAssocID="{2644C380-1B90-41B4-B8F2-D3B9A7DFD73F}" presName="compNode" presStyleCnt="0"/>
      <dgm:spPr/>
    </dgm:pt>
    <dgm:pt modelId="{368E31C6-8B8E-48EF-99CC-E8A9D95D85AB}" type="pres">
      <dgm:prSet presAssocID="{2644C380-1B90-41B4-B8F2-D3B9A7DFD73F}" presName="bgRect" presStyleLbl="bgShp" presStyleIdx="1" presStyleCnt="4"/>
      <dgm:spPr/>
    </dgm:pt>
    <dgm:pt modelId="{B29BC4FA-C543-4AB5-B221-410D8813F9EC}" type="pres">
      <dgm:prSet presAssocID="{2644C380-1B90-41B4-B8F2-D3B9A7DFD7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rcles with Arrows"/>
        </a:ext>
      </dgm:extLst>
    </dgm:pt>
    <dgm:pt modelId="{1DACE181-7521-4168-ABBA-3115BE19D5C2}" type="pres">
      <dgm:prSet presAssocID="{2644C380-1B90-41B4-B8F2-D3B9A7DFD73F}" presName="spaceRect" presStyleCnt="0"/>
      <dgm:spPr/>
    </dgm:pt>
    <dgm:pt modelId="{01B2B4D9-1624-4184-B3F2-C41EF37AB9F0}" type="pres">
      <dgm:prSet presAssocID="{2644C380-1B90-41B4-B8F2-D3B9A7DFD73F}" presName="parTx" presStyleLbl="revTx" presStyleIdx="1" presStyleCnt="4">
        <dgm:presLayoutVars>
          <dgm:chMax val="0"/>
          <dgm:chPref val="0"/>
        </dgm:presLayoutVars>
      </dgm:prSet>
      <dgm:spPr/>
    </dgm:pt>
    <dgm:pt modelId="{0D610799-F27B-4781-A234-017C5D2E6BB5}" type="pres">
      <dgm:prSet presAssocID="{B519F093-AA3B-484C-9F33-C45C9EF2060B}" presName="sibTrans" presStyleCnt="0"/>
      <dgm:spPr/>
    </dgm:pt>
    <dgm:pt modelId="{A000E93C-BC6A-4874-B172-C3CB8C6D47F7}" type="pres">
      <dgm:prSet presAssocID="{082A6318-8D30-49D6-9161-44C908B0F2BD}" presName="compNode" presStyleCnt="0"/>
      <dgm:spPr/>
    </dgm:pt>
    <dgm:pt modelId="{A5C3ED67-F2BD-4838-A835-09C468225AE6}" type="pres">
      <dgm:prSet presAssocID="{082A6318-8D30-49D6-9161-44C908B0F2BD}" presName="bgRect" presStyleLbl="bgShp" presStyleIdx="2" presStyleCnt="4"/>
      <dgm:spPr/>
    </dgm:pt>
    <dgm:pt modelId="{FE626D71-E7BB-4DC2-B555-C3BB81C8F9C0}" type="pres">
      <dgm:prSet presAssocID="{082A6318-8D30-49D6-9161-44C908B0F2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D786AD9A-A299-46FD-A568-C995CFE2D4F7}" type="pres">
      <dgm:prSet presAssocID="{082A6318-8D30-49D6-9161-44C908B0F2BD}" presName="spaceRect" presStyleCnt="0"/>
      <dgm:spPr/>
    </dgm:pt>
    <dgm:pt modelId="{B0687F7E-6B9F-44B7-BF03-C5D8CAD5B454}" type="pres">
      <dgm:prSet presAssocID="{082A6318-8D30-49D6-9161-44C908B0F2BD}" presName="parTx" presStyleLbl="revTx" presStyleIdx="2" presStyleCnt="4">
        <dgm:presLayoutVars>
          <dgm:chMax val="0"/>
          <dgm:chPref val="0"/>
        </dgm:presLayoutVars>
      </dgm:prSet>
      <dgm:spPr/>
    </dgm:pt>
    <dgm:pt modelId="{B10E4FA7-9200-4CA2-AD2A-FFE86E81A21D}" type="pres">
      <dgm:prSet presAssocID="{979C5A04-B578-4FE6-850C-97A454C80D0A}" presName="sibTrans" presStyleCnt="0"/>
      <dgm:spPr/>
    </dgm:pt>
    <dgm:pt modelId="{C399D3E6-8B2C-4336-9600-B678B48F2F2A}" type="pres">
      <dgm:prSet presAssocID="{4227E1CC-CE85-4163-8FE2-7D2ACE3942F9}" presName="compNode" presStyleCnt="0"/>
      <dgm:spPr/>
    </dgm:pt>
    <dgm:pt modelId="{F7AC5504-D876-4B0A-96F0-60142F6BB752}" type="pres">
      <dgm:prSet presAssocID="{4227E1CC-CE85-4163-8FE2-7D2ACE3942F9}" presName="bgRect" presStyleLbl="bgShp" presStyleIdx="3" presStyleCnt="4"/>
      <dgm:spPr/>
    </dgm:pt>
    <dgm:pt modelId="{3E34A3D5-EF23-4056-9B68-C22B818C8B10}" type="pres">
      <dgm:prSet presAssocID="{4227E1CC-CE85-4163-8FE2-7D2ACE3942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mera"/>
        </a:ext>
      </dgm:extLst>
    </dgm:pt>
    <dgm:pt modelId="{07CB8250-90F3-4363-BCB4-6CE5792105E8}" type="pres">
      <dgm:prSet presAssocID="{4227E1CC-CE85-4163-8FE2-7D2ACE3942F9}" presName="spaceRect" presStyleCnt="0"/>
      <dgm:spPr/>
    </dgm:pt>
    <dgm:pt modelId="{E391E5CF-7E8E-49C9-960E-67CFCC1A347B}" type="pres">
      <dgm:prSet presAssocID="{4227E1CC-CE85-4163-8FE2-7D2ACE3942F9}" presName="parTx" presStyleLbl="revTx" presStyleIdx="3" presStyleCnt="4">
        <dgm:presLayoutVars>
          <dgm:chMax val="0"/>
          <dgm:chPref val="0"/>
        </dgm:presLayoutVars>
      </dgm:prSet>
      <dgm:spPr/>
    </dgm:pt>
  </dgm:ptLst>
  <dgm:cxnLst>
    <dgm:cxn modelId="{E6F97708-7A46-474E-91E8-970488AE8DA8}" srcId="{60EFA106-14E1-4D07-8237-DB34D8122279}" destId="{4227E1CC-CE85-4163-8FE2-7D2ACE3942F9}" srcOrd="3" destOrd="0" parTransId="{4C068A2D-9C7D-4C4B-899C-6E37E6AC58ED}" sibTransId="{46AB84A1-AE04-4134-8679-DF35E42476B6}"/>
    <dgm:cxn modelId="{FB422614-4EF5-4CF0-B101-6E302CEA6E90}" srcId="{60EFA106-14E1-4D07-8237-DB34D8122279}" destId="{2644C380-1B90-41B4-B8F2-D3B9A7DFD73F}" srcOrd="1" destOrd="0" parTransId="{0494AA77-4A62-47F1-BEFD-26F3E8638D92}" sibTransId="{B519F093-AA3B-484C-9F33-C45C9EF2060B}"/>
    <dgm:cxn modelId="{7F59102F-F88E-461E-B0C3-E57B19468C93}" srcId="{60EFA106-14E1-4D07-8237-DB34D8122279}" destId="{F4A24906-530D-4DA6-B799-3A223F2BA5B4}" srcOrd="0" destOrd="0" parTransId="{6EB433D2-3261-47E2-A981-D24B7DBF2493}" sibTransId="{7F7AB7C2-ABB7-4DC9-A1D0-19F749A91106}"/>
    <dgm:cxn modelId="{26ED6033-0BDE-408A-89C3-B0669630F1B8}" type="presOf" srcId="{082A6318-8D30-49D6-9161-44C908B0F2BD}" destId="{B0687F7E-6B9F-44B7-BF03-C5D8CAD5B454}" srcOrd="0" destOrd="0" presId="urn:microsoft.com/office/officeart/2018/2/layout/IconVerticalSolidList"/>
    <dgm:cxn modelId="{31904D35-7513-4F42-8A77-88B849FF8F8D}" type="presOf" srcId="{2644C380-1B90-41B4-B8F2-D3B9A7DFD73F}" destId="{01B2B4D9-1624-4184-B3F2-C41EF37AB9F0}" srcOrd="0" destOrd="0" presId="urn:microsoft.com/office/officeart/2018/2/layout/IconVerticalSolidList"/>
    <dgm:cxn modelId="{2FC3AD6F-8EF7-41CD-B5FE-C66E6CA82759}" srcId="{60EFA106-14E1-4D07-8237-DB34D8122279}" destId="{082A6318-8D30-49D6-9161-44C908B0F2BD}" srcOrd="2" destOrd="0" parTransId="{802310A5-742B-4342-A39E-D54A627EB21B}" sibTransId="{979C5A04-B578-4FE6-850C-97A454C80D0A}"/>
    <dgm:cxn modelId="{87F1218C-167A-4D1E-8FE2-8076F4CFB9DE}" type="presOf" srcId="{F4A24906-530D-4DA6-B799-3A223F2BA5B4}" destId="{0F6A1705-3968-4700-AE00-1C45560DE5BC}" srcOrd="0" destOrd="0" presId="urn:microsoft.com/office/officeart/2018/2/layout/IconVerticalSolidList"/>
    <dgm:cxn modelId="{A46E46A1-5867-4509-9638-500C12853C1A}" type="presOf" srcId="{60EFA106-14E1-4D07-8237-DB34D8122279}" destId="{EAF6DF4A-7A18-4EBE-A881-B7D691B97204}" srcOrd="0" destOrd="0" presId="urn:microsoft.com/office/officeart/2018/2/layout/IconVerticalSolidList"/>
    <dgm:cxn modelId="{73837DC6-E9BB-46D6-8EC3-532FE91724A5}" type="presOf" srcId="{4227E1CC-CE85-4163-8FE2-7D2ACE3942F9}" destId="{E391E5CF-7E8E-49C9-960E-67CFCC1A347B}" srcOrd="0" destOrd="0" presId="urn:microsoft.com/office/officeart/2018/2/layout/IconVerticalSolidList"/>
    <dgm:cxn modelId="{5A03D03D-6E4D-476F-9225-651F1F92A3F3}" type="presParOf" srcId="{EAF6DF4A-7A18-4EBE-A881-B7D691B97204}" destId="{82798316-4378-47F3-93BC-0789590D8F49}" srcOrd="0" destOrd="0" presId="urn:microsoft.com/office/officeart/2018/2/layout/IconVerticalSolidList"/>
    <dgm:cxn modelId="{EA9D27F9-632F-4AB0-8F98-A8FC75B0DC44}" type="presParOf" srcId="{82798316-4378-47F3-93BC-0789590D8F49}" destId="{12533566-73A1-4646-BE54-FE44EC26CF8B}" srcOrd="0" destOrd="0" presId="urn:microsoft.com/office/officeart/2018/2/layout/IconVerticalSolidList"/>
    <dgm:cxn modelId="{34FE7A76-4134-4709-8951-B4B4B95DFE97}" type="presParOf" srcId="{82798316-4378-47F3-93BC-0789590D8F49}" destId="{181C0F7A-28BD-4D14-A263-32AA52DBAB80}" srcOrd="1" destOrd="0" presId="urn:microsoft.com/office/officeart/2018/2/layout/IconVerticalSolidList"/>
    <dgm:cxn modelId="{E70E70C1-799F-45FC-9B9F-49AE4799D34D}" type="presParOf" srcId="{82798316-4378-47F3-93BC-0789590D8F49}" destId="{97AAE011-4E78-44F4-861D-D28D4D02D201}" srcOrd="2" destOrd="0" presId="urn:microsoft.com/office/officeart/2018/2/layout/IconVerticalSolidList"/>
    <dgm:cxn modelId="{8138A949-4F4A-4212-A938-6256795AC7B5}" type="presParOf" srcId="{82798316-4378-47F3-93BC-0789590D8F49}" destId="{0F6A1705-3968-4700-AE00-1C45560DE5BC}" srcOrd="3" destOrd="0" presId="urn:microsoft.com/office/officeart/2018/2/layout/IconVerticalSolidList"/>
    <dgm:cxn modelId="{A097F409-D186-461E-AD6A-47C7AD823741}" type="presParOf" srcId="{EAF6DF4A-7A18-4EBE-A881-B7D691B97204}" destId="{396E4AC6-98A7-4FB4-8E25-8514F71D1DB4}" srcOrd="1" destOrd="0" presId="urn:microsoft.com/office/officeart/2018/2/layout/IconVerticalSolidList"/>
    <dgm:cxn modelId="{E7FFEE27-6CF5-41A1-A7C0-91729B7F779D}" type="presParOf" srcId="{EAF6DF4A-7A18-4EBE-A881-B7D691B97204}" destId="{66C154D1-D216-4186-895C-2C8A9AA54442}" srcOrd="2" destOrd="0" presId="urn:microsoft.com/office/officeart/2018/2/layout/IconVerticalSolidList"/>
    <dgm:cxn modelId="{D917F473-9107-4F10-BEEF-48BE487EAD13}" type="presParOf" srcId="{66C154D1-D216-4186-895C-2C8A9AA54442}" destId="{368E31C6-8B8E-48EF-99CC-E8A9D95D85AB}" srcOrd="0" destOrd="0" presId="urn:microsoft.com/office/officeart/2018/2/layout/IconVerticalSolidList"/>
    <dgm:cxn modelId="{622A932E-8174-43F8-B92D-372A0BE166F3}" type="presParOf" srcId="{66C154D1-D216-4186-895C-2C8A9AA54442}" destId="{B29BC4FA-C543-4AB5-B221-410D8813F9EC}" srcOrd="1" destOrd="0" presId="urn:microsoft.com/office/officeart/2018/2/layout/IconVerticalSolidList"/>
    <dgm:cxn modelId="{A2C28388-AC88-472E-A7DA-17E3BCD46837}" type="presParOf" srcId="{66C154D1-D216-4186-895C-2C8A9AA54442}" destId="{1DACE181-7521-4168-ABBA-3115BE19D5C2}" srcOrd="2" destOrd="0" presId="urn:microsoft.com/office/officeart/2018/2/layout/IconVerticalSolidList"/>
    <dgm:cxn modelId="{E4D9B5BC-8534-4339-98AB-F1C84978744A}" type="presParOf" srcId="{66C154D1-D216-4186-895C-2C8A9AA54442}" destId="{01B2B4D9-1624-4184-B3F2-C41EF37AB9F0}" srcOrd="3" destOrd="0" presId="urn:microsoft.com/office/officeart/2018/2/layout/IconVerticalSolidList"/>
    <dgm:cxn modelId="{0C442DAB-0E53-4722-80AA-91080BDC5DEE}" type="presParOf" srcId="{EAF6DF4A-7A18-4EBE-A881-B7D691B97204}" destId="{0D610799-F27B-4781-A234-017C5D2E6BB5}" srcOrd="3" destOrd="0" presId="urn:microsoft.com/office/officeart/2018/2/layout/IconVerticalSolidList"/>
    <dgm:cxn modelId="{28D22022-3204-416F-83B4-862344EA6F44}" type="presParOf" srcId="{EAF6DF4A-7A18-4EBE-A881-B7D691B97204}" destId="{A000E93C-BC6A-4874-B172-C3CB8C6D47F7}" srcOrd="4" destOrd="0" presId="urn:microsoft.com/office/officeart/2018/2/layout/IconVerticalSolidList"/>
    <dgm:cxn modelId="{2C6082D9-6D1F-4022-9C70-85B8D8151810}" type="presParOf" srcId="{A000E93C-BC6A-4874-B172-C3CB8C6D47F7}" destId="{A5C3ED67-F2BD-4838-A835-09C468225AE6}" srcOrd="0" destOrd="0" presId="urn:microsoft.com/office/officeart/2018/2/layout/IconVerticalSolidList"/>
    <dgm:cxn modelId="{5F84B118-706E-405E-8B4C-E399836EA276}" type="presParOf" srcId="{A000E93C-BC6A-4874-B172-C3CB8C6D47F7}" destId="{FE626D71-E7BB-4DC2-B555-C3BB81C8F9C0}" srcOrd="1" destOrd="0" presId="urn:microsoft.com/office/officeart/2018/2/layout/IconVerticalSolidList"/>
    <dgm:cxn modelId="{BEFFB4A0-88C2-4827-8B10-D4F273EC2C59}" type="presParOf" srcId="{A000E93C-BC6A-4874-B172-C3CB8C6D47F7}" destId="{D786AD9A-A299-46FD-A568-C995CFE2D4F7}" srcOrd="2" destOrd="0" presId="urn:microsoft.com/office/officeart/2018/2/layout/IconVerticalSolidList"/>
    <dgm:cxn modelId="{989013D1-21AD-4B7D-B643-F8F13C2B9AB1}" type="presParOf" srcId="{A000E93C-BC6A-4874-B172-C3CB8C6D47F7}" destId="{B0687F7E-6B9F-44B7-BF03-C5D8CAD5B454}" srcOrd="3" destOrd="0" presId="urn:microsoft.com/office/officeart/2018/2/layout/IconVerticalSolidList"/>
    <dgm:cxn modelId="{132BCB3B-CAD3-4106-A0C8-837EBC27D53E}" type="presParOf" srcId="{EAF6DF4A-7A18-4EBE-A881-B7D691B97204}" destId="{B10E4FA7-9200-4CA2-AD2A-FFE86E81A21D}" srcOrd="5" destOrd="0" presId="urn:microsoft.com/office/officeart/2018/2/layout/IconVerticalSolidList"/>
    <dgm:cxn modelId="{27FC5135-A123-4822-A91C-EC8CDDDAA922}" type="presParOf" srcId="{EAF6DF4A-7A18-4EBE-A881-B7D691B97204}" destId="{C399D3E6-8B2C-4336-9600-B678B48F2F2A}" srcOrd="6" destOrd="0" presId="urn:microsoft.com/office/officeart/2018/2/layout/IconVerticalSolidList"/>
    <dgm:cxn modelId="{EC83A0CE-0535-4AAD-9892-8E84441EEE54}" type="presParOf" srcId="{C399D3E6-8B2C-4336-9600-B678B48F2F2A}" destId="{F7AC5504-D876-4B0A-96F0-60142F6BB752}" srcOrd="0" destOrd="0" presId="urn:microsoft.com/office/officeart/2018/2/layout/IconVerticalSolidList"/>
    <dgm:cxn modelId="{6C3E9B41-D247-47A3-922B-C725F4E01DB1}" type="presParOf" srcId="{C399D3E6-8B2C-4336-9600-B678B48F2F2A}" destId="{3E34A3D5-EF23-4056-9B68-C22B818C8B10}" srcOrd="1" destOrd="0" presId="urn:microsoft.com/office/officeart/2018/2/layout/IconVerticalSolidList"/>
    <dgm:cxn modelId="{10EE6074-849B-4A34-97EE-09C4352D0BE8}" type="presParOf" srcId="{C399D3E6-8B2C-4336-9600-B678B48F2F2A}" destId="{07CB8250-90F3-4363-BCB4-6CE5792105E8}" srcOrd="2" destOrd="0" presId="urn:microsoft.com/office/officeart/2018/2/layout/IconVerticalSolidList"/>
    <dgm:cxn modelId="{6E0C644C-9068-48C6-B6AE-300F356153D8}" type="presParOf" srcId="{C399D3E6-8B2C-4336-9600-B678B48F2F2A}" destId="{E391E5CF-7E8E-49C9-960E-67CFCC1A34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C8FA7-270E-459C-8C15-8F70CA8E716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A2A7ED3-23F1-4F61-8DA6-984D36453BC5}">
      <dgm:prSet/>
      <dgm:spPr/>
      <dgm:t>
        <a:bodyPr/>
        <a:lstStyle/>
        <a:p>
          <a:r>
            <a:rPr lang="en-US" dirty="0"/>
            <a:t>Drawing and 2D Art and Design- 5 Physical works or high quality photos- Your absolute best work</a:t>
          </a:r>
        </a:p>
        <a:p>
          <a:r>
            <a:rPr lang="en-US" dirty="0"/>
            <a:t>3D Art and Design- 10 photos- 2 each of 5 pieces </a:t>
          </a:r>
        </a:p>
      </dgm:t>
    </dgm:pt>
    <dgm:pt modelId="{EDC0D69F-E3DC-4E54-BAB3-9A167E3965F6}" type="parTrans" cxnId="{AC908E22-CFCD-4E5C-82C1-FDA0ABFC71FA}">
      <dgm:prSet/>
      <dgm:spPr/>
      <dgm:t>
        <a:bodyPr/>
        <a:lstStyle/>
        <a:p>
          <a:endParaRPr lang="en-US"/>
        </a:p>
      </dgm:t>
    </dgm:pt>
    <dgm:pt modelId="{2776D433-51C5-4D1F-AF5F-58AF4CA8FEA7}" type="sibTrans" cxnId="{AC908E22-CFCD-4E5C-82C1-FDA0ABFC71FA}">
      <dgm:prSet/>
      <dgm:spPr/>
      <dgm:t>
        <a:bodyPr/>
        <a:lstStyle/>
        <a:p>
          <a:endParaRPr lang="en-US"/>
        </a:p>
      </dgm:t>
    </dgm:pt>
    <dgm:pt modelId="{D48CF302-3530-44C2-9A9B-A99C8EDCC677}">
      <dgm:prSet/>
      <dgm:spPr/>
      <dgm:t>
        <a:bodyPr/>
        <a:lstStyle/>
        <a:p>
          <a:r>
            <a:rPr lang="en-US" dirty="0"/>
            <a:t>These pieces are physically mailed to the AP College Board at the time of the exam and returned to you in July </a:t>
          </a:r>
        </a:p>
      </dgm:t>
    </dgm:pt>
    <dgm:pt modelId="{5309E816-FFBC-4C36-8556-A948E6886EB1}" type="parTrans" cxnId="{556D455C-1122-4620-A2B0-3FAB1F74DFB3}">
      <dgm:prSet/>
      <dgm:spPr/>
      <dgm:t>
        <a:bodyPr/>
        <a:lstStyle/>
        <a:p>
          <a:endParaRPr lang="en-US"/>
        </a:p>
      </dgm:t>
    </dgm:pt>
    <dgm:pt modelId="{9D5F3F9A-BEAF-47E9-94C9-A5695FC1CD15}" type="sibTrans" cxnId="{556D455C-1122-4620-A2B0-3FAB1F74DFB3}">
      <dgm:prSet/>
      <dgm:spPr/>
      <dgm:t>
        <a:bodyPr/>
        <a:lstStyle/>
        <a:p>
          <a:endParaRPr lang="en-US"/>
        </a:p>
      </dgm:t>
    </dgm:pt>
    <dgm:pt modelId="{420EB02E-0ABA-47F0-9B5A-0023DF104753}">
      <dgm:prSet/>
      <dgm:spPr/>
      <dgm:t>
        <a:bodyPr/>
        <a:lstStyle/>
        <a:p>
          <a:r>
            <a:rPr lang="en-US" dirty="0"/>
            <a:t>Must demonstrate synthesis of materials, processes, ad ideas using skills required from the chosen portfolio</a:t>
          </a:r>
        </a:p>
      </dgm:t>
    </dgm:pt>
    <dgm:pt modelId="{6D6E342D-7955-46EE-8C77-BC701DC6D013}" type="parTrans" cxnId="{3BC36CC4-FD6F-4059-B7FA-2997253C1921}">
      <dgm:prSet/>
      <dgm:spPr/>
      <dgm:t>
        <a:bodyPr/>
        <a:lstStyle/>
        <a:p>
          <a:endParaRPr lang="en-US"/>
        </a:p>
      </dgm:t>
    </dgm:pt>
    <dgm:pt modelId="{9C15D21A-7EB8-4893-91D4-21FAB9EAAEF6}" type="sibTrans" cxnId="{3BC36CC4-FD6F-4059-B7FA-2997253C1921}">
      <dgm:prSet/>
      <dgm:spPr/>
      <dgm:t>
        <a:bodyPr/>
        <a:lstStyle/>
        <a:p>
          <a:endParaRPr lang="en-US"/>
        </a:p>
      </dgm:t>
    </dgm:pt>
    <dgm:pt modelId="{1389C8BA-46A3-4D4E-898B-78F6E4649377}">
      <dgm:prSet/>
      <dgm:spPr/>
      <dgm:t>
        <a:bodyPr/>
        <a:lstStyle/>
        <a:p>
          <a:r>
            <a:rPr lang="en-US" dirty="0"/>
            <a:t>Must show impressive skill, technique, process, use of materials, etc.</a:t>
          </a:r>
        </a:p>
      </dgm:t>
    </dgm:pt>
    <dgm:pt modelId="{79B2FFE5-3BF2-4EF7-96EB-EFE46F123F18}" type="parTrans" cxnId="{14460860-E47D-4D27-A02A-F9CAF96B4A64}">
      <dgm:prSet/>
      <dgm:spPr/>
      <dgm:t>
        <a:bodyPr/>
        <a:lstStyle/>
        <a:p>
          <a:endParaRPr lang="en-US"/>
        </a:p>
      </dgm:t>
    </dgm:pt>
    <dgm:pt modelId="{3F7D1DD1-293F-41B4-BF5E-5BC9E8D4234A}" type="sibTrans" cxnId="{14460860-E47D-4D27-A02A-F9CAF96B4A64}">
      <dgm:prSet/>
      <dgm:spPr/>
      <dgm:t>
        <a:bodyPr/>
        <a:lstStyle/>
        <a:p>
          <a:endParaRPr lang="en-US"/>
        </a:p>
      </dgm:t>
    </dgm:pt>
    <dgm:pt modelId="{B50AC0A9-4E87-4DC9-8294-21853DCA3504}">
      <dgm:prSet/>
      <dgm:spPr/>
      <dgm:t>
        <a:bodyPr/>
        <a:lstStyle/>
        <a:p>
          <a:r>
            <a:rPr lang="en-US" dirty="0"/>
            <a:t>Work can come from the Sustained Investigation or can be entirely different work</a:t>
          </a:r>
        </a:p>
      </dgm:t>
    </dgm:pt>
    <dgm:pt modelId="{EB0A1150-8D49-40A2-BD76-04753EFDFF91}" type="parTrans" cxnId="{DA176633-447C-4721-BC47-342DCE8ABFFF}">
      <dgm:prSet/>
      <dgm:spPr/>
      <dgm:t>
        <a:bodyPr/>
        <a:lstStyle/>
        <a:p>
          <a:endParaRPr lang="en-US"/>
        </a:p>
      </dgm:t>
    </dgm:pt>
    <dgm:pt modelId="{29BC2332-1BAD-48E3-8EE7-B240DBD7A4E9}" type="sibTrans" cxnId="{DA176633-447C-4721-BC47-342DCE8ABFFF}">
      <dgm:prSet/>
      <dgm:spPr/>
      <dgm:t>
        <a:bodyPr/>
        <a:lstStyle/>
        <a:p>
          <a:endParaRPr lang="en-US"/>
        </a:p>
      </dgm:t>
    </dgm:pt>
    <dgm:pt modelId="{B71FD624-EC29-4C97-8E8C-16DDB5C496F1}" type="pres">
      <dgm:prSet presAssocID="{AFBC8FA7-270E-459C-8C15-8F70CA8E716A}" presName="diagram" presStyleCnt="0">
        <dgm:presLayoutVars>
          <dgm:dir/>
          <dgm:resizeHandles val="exact"/>
        </dgm:presLayoutVars>
      </dgm:prSet>
      <dgm:spPr/>
    </dgm:pt>
    <dgm:pt modelId="{1E0D62D2-D106-4830-A931-04E9A4AA63EC}" type="pres">
      <dgm:prSet presAssocID="{BA2A7ED3-23F1-4F61-8DA6-984D36453BC5}" presName="node" presStyleLbl="node1" presStyleIdx="0" presStyleCnt="5">
        <dgm:presLayoutVars>
          <dgm:bulletEnabled val="1"/>
        </dgm:presLayoutVars>
      </dgm:prSet>
      <dgm:spPr/>
    </dgm:pt>
    <dgm:pt modelId="{D90C6BE3-6A4A-41FB-BA89-43763312C7F7}" type="pres">
      <dgm:prSet presAssocID="{2776D433-51C5-4D1F-AF5F-58AF4CA8FEA7}" presName="sibTrans" presStyleCnt="0"/>
      <dgm:spPr/>
    </dgm:pt>
    <dgm:pt modelId="{ADE79BDC-1B93-45AC-B853-427CD42A95CB}" type="pres">
      <dgm:prSet presAssocID="{D48CF302-3530-44C2-9A9B-A99C8EDCC677}" presName="node" presStyleLbl="node1" presStyleIdx="1" presStyleCnt="5">
        <dgm:presLayoutVars>
          <dgm:bulletEnabled val="1"/>
        </dgm:presLayoutVars>
      </dgm:prSet>
      <dgm:spPr/>
    </dgm:pt>
    <dgm:pt modelId="{828A338A-5954-44E0-8AE5-08B3E0949CFC}" type="pres">
      <dgm:prSet presAssocID="{9D5F3F9A-BEAF-47E9-94C9-A5695FC1CD15}" presName="sibTrans" presStyleCnt="0"/>
      <dgm:spPr/>
    </dgm:pt>
    <dgm:pt modelId="{034F6F0A-250C-4A16-BA81-209E185D0047}" type="pres">
      <dgm:prSet presAssocID="{420EB02E-0ABA-47F0-9B5A-0023DF104753}" presName="node" presStyleLbl="node1" presStyleIdx="2" presStyleCnt="5">
        <dgm:presLayoutVars>
          <dgm:bulletEnabled val="1"/>
        </dgm:presLayoutVars>
      </dgm:prSet>
      <dgm:spPr/>
    </dgm:pt>
    <dgm:pt modelId="{FD5B5989-5050-4904-BE1B-CC1E90C271CA}" type="pres">
      <dgm:prSet presAssocID="{9C15D21A-7EB8-4893-91D4-21FAB9EAAEF6}" presName="sibTrans" presStyleCnt="0"/>
      <dgm:spPr/>
    </dgm:pt>
    <dgm:pt modelId="{533357EA-B630-4537-9AF8-187EF374600B}" type="pres">
      <dgm:prSet presAssocID="{1389C8BA-46A3-4D4E-898B-78F6E4649377}" presName="node" presStyleLbl="node1" presStyleIdx="3" presStyleCnt="5">
        <dgm:presLayoutVars>
          <dgm:bulletEnabled val="1"/>
        </dgm:presLayoutVars>
      </dgm:prSet>
      <dgm:spPr/>
    </dgm:pt>
    <dgm:pt modelId="{83686C8F-C6AA-44C1-B07B-0AB5C7A09BBA}" type="pres">
      <dgm:prSet presAssocID="{3F7D1DD1-293F-41B4-BF5E-5BC9E8D4234A}" presName="sibTrans" presStyleCnt="0"/>
      <dgm:spPr/>
    </dgm:pt>
    <dgm:pt modelId="{00B57A6C-0F0C-48EB-B4EC-F592F898AAC0}" type="pres">
      <dgm:prSet presAssocID="{B50AC0A9-4E87-4DC9-8294-21853DCA3504}" presName="node" presStyleLbl="node1" presStyleIdx="4" presStyleCnt="5">
        <dgm:presLayoutVars>
          <dgm:bulletEnabled val="1"/>
        </dgm:presLayoutVars>
      </dgm:prSet>
      <dgm:spPr/>
    </dgm:pt>
  </dgm:ptLst>
  <dgm:cxnLst>
    <dgm:cxn modelId="{52D53610-E453-4BE2-91D2-AEC76615298B}" type="presOf" srcId="{B50AC0A9-4E87-4DC9-8294-21853DCA3504}" destId="{00B57A6C-0F0C-48EB-B4EC-F592F898AAC0}" srcOrd="0" destOrd="0" presId="urn:microsoft.com/office/officeart/2005/8/layout/default"/>
    <dgm:cxn modelId="{36B62612-D7EC-4129-BF60-C9C0B8C581B4}" type="presOf" srcId="{1389C8BA-46A3-4D4E-898B-78F6E4649377}" destId="{533357EA-B630-4537-9AF8-187EF374600B}" srcOrd="0" destOrd="0" presId="urn:microsoft.com/office/officeart/2005/8/layout/default"/>
    <dgm:cxn modelId="{AC908E22-CFCD-4E5C-82C1-FDA0ABFC71FA}" srcId="{AFBC8FA7-270E-459C-8C15-8F70CA8E716A}" destId="{BA2A7ED3-23F1-4F61-8DA6-984D36453BC5}" srcOrd="0" destOrd="0" parTransId="{EDC0D69F-E3DC-4E54-BAB3-9A167E3965F6}" sibTransId="{2776D433-51C5-4D1F-AF5F-58AF4CA8FEA7}"/>
    <dgm:cxn modelId="{DA176633-447C-4721-BC47-342DCE8ABFFF}" srcId="{AFBC8FA7-270E-459C-8C15-8F70CA8E716A}" destId="{B50AC0A9-4E87-4DC9-8294-21853DCA3504}" srcOrd="4" destOrd="0" parTransId="{EB0A1150-8D49-40A2-BD76-04753EFDFF91}" sibTransId="{29BC2332-1BAD-48E3-8EE7-B240DBD7A4E9}"/>
    <dgm:cxn modelId="{556D455C-1122-4620-A2B0-3FAB1F74DFB3}" srcId="{AFBC8FA7-270E-459C-8C15-8F70CA8E716A}" destId="{D48CF302-3530-44C2-9A9B-A99C8EDCC677}" srcOrd="1" destOrd="0" parTransId="{5309E816-FFBC-4C36-8556-A948E6886EB1}" sibTransId="{9D5F3F9A-BEAF-47E9-94C9-A5695FC1CD15}"/>
    <dgm:cxn modelId="{14460860-E47D-4D27-A02A-F9CAF96B4A64}" srcId="{AFBC8FA7-270E-459C-8C15-8F70CA8E716A}" destId="{1389C8BA-46A3-4D4E-898B-78F6E4649377}" srcOrd="3" destOrd="0" parTransId="{79B2FFE5-3BF2-4EF7-96EB-EFE46F123F18}" sibTransId="{3F7D1DD1-293F-41B4-BF5E-5BC9E8D4234A}"/>
    <dgm:cxn modelId="{0787326D-E151-470B-889A-C6A0AAD6EFDC}" type="presOf" srcId="{D48CF302-3530-44C2-9A9B-A99C8EDCC677}" destId="{ADE79BDC-1B93-45AC-B853-427CD42A95CB}" srcOrd="0" destOrd="0" presId="urn:microsoft.com/office/officeart/2005/8/layout/default"/>
    <dgm:cxn modelId="{8E4B5D89-8613-4240-AA4E-AA956629BC23}" type="presOf" srcId="{AFBC8FA7-270E-459C-8C15-8F70CA8E716A}" destId="{B71FD624-EC29-4C97-8E8C-16DDB5C496F1}" srcOrd="0" destOrd="0" presId="urn:microsoft.com/office/officeart/2005/8/layout/default"/>
    <dgm:cxn modelId="{3B5243C1-EAFE-4A97-91EB-4FE4CA886C5B}" type="presOf" srcId="{420EB02E-0ABA-47F0-9B5A-0023DF104753}" destId="{034F6F0A-250C-4A16-BA81-209E185D0047}" srcOrd="0" destOrd="0" presId="urn:microsoft.com/office/officeart/2005/8/layout/default"/>
    <dgm:cxn modelId="{3BC36CC4-FD6F-4059-B7FA-2997253C1921}" srcId="{AFBC8FA7-270E-459C-8C15-8F70CA8E716A}" destId="{420EB02E-0ABA-47F0-9B5A-0023DF104753}" srcOrd="2" destOrd="0" parTransId="{6D6E342D-7955-46EE-8C77-BC701DC6D013}" sibTransId="{9C15D21A-7EB8-4893-91D4-21FAB9EAAEF6}"/>
    <dgm:cxn modelId="{C55E8FEB-7955-4E28-B505-17DD8E1E483E}" type="presOf" srcId="{BA2A7ED3-23F1-4F61-8DA6-984D36453BC5}" destId="{1E0D62D2-D106-4830-A931-04E9A4AA63EC}" srcOrd="0" destOrd="0" presId="urn:microsoft.com/office/officeart/2005/8/layout/default"/>
    <dgm:cxn modelId="{C1D41D6B-6B60-4D66-A60C-24581102AC2B}" type="presParOf" srcId="{B71FD624-EC29-4C97-8E8C-16DDB5C496F1}" destId="{1E0D62D2-D106-4830-A931-04E9A4AA63EC}" srcOrd="0" destOrd="0" presId="urn:microsoft.com/office/officeart/2005/8/layout/default"/>
    <dgm:cxn modelId="{1BF2A314-A149-488B-9478-381FC788AEAB}" type="presParOf" srcId="{B71FD624-EC29-4C97-8E8C-16DDB5C496F1}" destId="{D90C6BE3-6A4A-41FB-BA89-43763312C7F7}" srcOrd="1" destOrd="0" presId="urn:microsoft.com/office/officeart/2005/8/layout/default"/>
    <dgm:cxn modelId="{A451E3D9-97B7-4FEB-A431-D321AAE68A33}" type="presParOf" srcId="{B71FD624-EC29-4C97-8E8C-16DDB5C496F1}" destId="{ADE79BDC-1B93-45AC-B853-427CD42A95CB}" srcOrd="2" destOrd="0" presId="urn:microsoft.com/office/officeart/2005/8/layout/default"/>
    <dgm:cxn modelId="{2E47969E-2CD9-4CEE-BD7B-EB5578DAF18B}" type="presParOf" srcId="{B71FD624-EC29-4C97-8E8C-16DDB5C496F1}" destId="{828A338A-5954-44E0-8AE5-08B3E0949CFC}" srcOrd="3" destOrd="0" presId="urn:microsoft.com/office/officeart/2005/8/layout/default"/>
    <dgm:cxn modelId="{8DD97CA4-0BAF-49E1-AAED-C5E112DB2B58}" type="presParOf" srcId="{B71FD624-EC29-4C97-8E8C-16DDB5C496F1}" destId="{034F6F0A-250C-4A16-BA81-209E185D0047}" srcOrd="4" destOrd="0" presId="urn:microsoft.com/office/officeart/2005/8/layout/default"/>
    <dgm:cxn modelId="{BECAEA8D-8F74-4086-A474-647937DBE78E}" type="presParOf" srcId="{B71FD624-EC29-4C97-8E8C-16DDB5C496F1}" destId="{FD5B5989-5050-4904-BE1B-CC1E90C271CA}" srcOrd="5" destOrd="0" presId="urn:microsoft.com/office/officeart/2005/8/layout/default"/>
    <dgm:cxn modelId="{D5B71AE3-F468-4D95-BD6A-078741FB7EB6}" type="presParOf" srcId="{B71FD624-EC29-4C97-8E8C-16DDB5C496F1}" destId="{533357EA-B630-4537-9AF8-187EF374600B}" srcOrd="6" destOrd="0" presId="urn:microsoft.com/office/officeart/2005/8/layout/default"/>
    <dgm:cxn modelId="{395E7886-F9BC-451F-9A17-0ECC2497B127}" type="presParOf" srcId="{B71FD624-EC29-4C97-8E8C-16DDB5C496F1}" destId="{83686C8F-C6AA-44C1-B07B-0AB5C7A09BBA}" srcOrd="7" destOrd="0" presId="urn:microsoft.com/office/officeart/2005/8/layout/default"/>
    <dgm:cxn modelId="{1221D006-49CA-4D08-8930-5A0A2A800852}" type="presParOf" srcId="{B71FD624-EC29-4C97-8E8C-16DDB5C496F1}" destId="{00B57A6C-0F0C-48EB-B4EC-F592F898AAC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293898-B98B-4AC9-AB97-BCCD3C28A7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47618F-58F2-41CA-85F0-B6FA7DFD8BBB}">
      <dgm:prSet/>
      <dgm:spPr/>
      <dgm:t>
        <a:bodyPr/>
        <a:lstStyle/>
        <a:p>
          <a:r>
            <a:rPr lang="en-US" dirty="0"/>
            <a:t>2-D Art and Design</a:t>
          </a:r>
        </a:p>
      </dgm:t>
    </dgm:pt>
    <dgm:pt modelId="{00761705-DC89-406C-BB02-77F866415C40}" type="parTrans" cxnId="{3B9C7D24-0628-4D89-ACF8-EE4BE3853B79}">
      <dgm:prSet/>
      <dgm:spPr/>
      <dgm:t>
        <a:bodyPr/>
        <a:lstStyle/>
        <a:p>
          <a:endParaRPr lang="en-US"/>
        </a:p>
      </dgm:t>
    </dgm:pt>
    <dgm:pt modelId="{1260D0FF-804F-43C1-AB4A-A5EEEEC966BC}" type="sibTrans" cxnId="{3B9C7D24-0628-4D89-ACF8-EE4BE3853B79}">
      <dgm:prSet/>
      <dgm:spPr/>
      <dgm:t>
        <a:bodyPr/>
        <a:lstStyle/>
        <a:p>
          <a:endParaRPr lang="en-US"/>
        </a:p>
      </dgm:t>
    </dgm:pt>
    <dgm:pt modelId="{726FA234-38E8-4DB7-A621-40BA5B55E0E6}">
      <dgm:prSet/>
      <dgm:spPr/>
      <dgm:t>
        <a:bodyPr/>
        <a:lstStyle/>
        <a:p>
          <a:r>
            <a:rPr lang="en-US" dirty="0"/>
            <a:t>3-D Art and Design</a:t>
          </a:r>
        </a:p>
      </dgm:t>
    </dgm:pt>
    <dgm:pt modelId="{418A29FA-6DA4-4C20-B261-AC0969D436B9}" type="parTrans" cxnId="{F00B9161-7879-4279-A238-0E0BB9812F54}">
      <dgm:prSet/>
      <dgm:spPr/>
      <dgm:t>
        <a:bodyPr/>
        <a:lstStyle/>
        <a:p>
          <a:endParaRPr lang="en-US"/>
        </a:p>
      </dgm:t>
    </dgm:pt>
    <dgm:pt modelId="{543B8953-8779-47D9-B102-D5524F390749}" type="sibTrans" cxnId="{F00B9161-7879-4279-A238-0E0BB9812F54}">
      <dgm:prSet/>
      <dgm:spPr/>
      <dgm:t>
        <a:bodyPr/>
        <a:lstStyle/>
        <a:p>
          <a:endParaRPr lang="en-US"/>
        </a:p>
      </dgm:t>
    </dgm:pt>
    <dgm:pt modelId="{AA845B05-6159-4E92-AE84-92786373CFD6}">
      <dgm:prSet/>
      <dgm:spPr/>
      <dgm:t>
        <a:bodyPr/>
        <a:lstStyle/>
        <a:p>
          <a:r>
            <a:rPr lang="en-US" dirty="0"/>
            <a:t>Drawing</a:t>
          </a:r>
        </a:p>
      </dgm:t>
    </dgm:pt>
    <dgm:pt modelId="{6B900182-CEC9-477A-A37E-906C57388774}" type="parTrans" cxnId="{D749CBA3-FA99-4D83-8F3C-DB194CE8CD9D}">
      <dgm:prSet/>
      <dgm:spPr/>
      <dgm:t>
        <a:bodyPr/>
        <a:lstStyle/>
        <a:p>
          <a:endParaRPr lang="en-US"/>
        </a:p>
      </dgm:t>
    </dgm:pt>
    <dgm:pt modelId="{251A01F3-511B-4400-9AED-6A2DD4A0BB8F}" type="sibTrans" cxnId="{D749CBA3-FA99-4D83-8F3C-DB194CE8CD9D}">
      <dgm:prSet/>
      <dgm:spPr/>
      <dgm:t>
        <a:bodyPr/>
        <a:lstStyle/>
        <a:p>
          <a:endParaRPr lang="en-US"/>
        </a:p>
      </dgm:t>
    </dgm:pt>
    <dgm:pt modelId="{BA82B3E0-0072-439E-B63A-8E7EA98E4226}" type="pres">
      <dgm:prSet presAssocID="{EC293898-B98B-4AC9-AB97-BCCD3C28A712}" presName="root" presStyleCnt="0">
        <dgm:presLayoutVars>
          <dgm:dir/>
          <dgm:resizeHandles val="exact"/>
        </dgm:presLayoutVars>
      </dgm:prSet>
      <dgm:spPr/>
    </dgm:pt>
    <dgm:pt modelId="{19478F47-FD42-453A-BA1B-1A1774A2BDC4}" type="pres">
      <dgm:prSet presAssocID="{2C47618F-58F2-41CA-85F0-B6FA7DFD8BBB}" presName="compNode" presStyleCnt="0"/>
      <dgm:spPr/>
    </dgm:pt>
    <dgm:pt modelId="{F791BD6A-800F-430C-B47C-F188AD6CB93D}" type="pres">
      <dgm:prSet presAssocID="{2C47618F-58F2-41CA-85F0-B6FA7DFD8BBB}" presName="bgRect" presStyleLbl="bgShp" presStyleIdx="0" presStyleCnt="3"/>
      <dgm:spPr/>
    </dgm:pt>
    <dgm:pt modelId="{C1BF1259-DD1E-487E-80A4-28376E2745D3}" type="pres">
      <dgm:prSet presAssocID="{2C47618F-58F2-41CA-85F0-B6FA7DFD8B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tist"/>
        </a:ext>
      </dgm:extLst>
    </dgm:pt>
    <dgm:pt modelId="{E2B9F259-5D60-4839-8DBE-0521A6ABF2D6}" type="pres">
      <dgm:prSet presAssocID="{2C47618F-58F2-41CA-85F0-B6FA7DFD8BBB}" presName="spaceRect" presStyleCnt="0"/>
      <dgm:spPr/>
    </dgm:pt>
    <dgm:pt modelId="{C2711F46-0694-43BA-BB76-19E929F14494}" type="pres">
      <dgm:prSet presAssocID="{2C47618F-58F2-41CA-85F0-B6FA7DFD8BBB}" presName="parTx" presStyleLbl="revTx" presStyleIdx="0" presStyleCnt="3">
        <dgm:presLayoutVars>
          <dgm:chMax val="0"/>
          <dgm:chPref val="0"/>
        </dgm:presLayoutVars>
      </dgm:prSet>
      <dgm:spPr/>
    </dgm:pt>
    <dgm:pt modelId="{5C6D4BF0-F71F-4C01-ABCD-408433164327}" type="pres">
      <dgm:prSet presAssocID="{1260D0FF-804F-43C1-AB4A-A5EEEEC966BC}" presName="sibTrans" presStyleCnt="0"/>
      <dgm:spPr/>
    </dgm:pt>
    <dgm:pt modelId="{2805117D-F5DF-42F0-92AD-42D39052690B}" type="pres">
      <dgm:prSet presAssocID="{726FA234-38E8-4DB7-A621-40BA5B55E0E6}" presName="compNode" presStyleCnt="0"/>
      <dgm:spPr/>
    </dgm:pt>
    <dgm:pt modelId="{0CDFE116-B351-494C-8691-94B719411A55}" type="pres">
      <dgm:prSet presAssocID="{726FA234-38E8-4DB7-A621-40BA5B55E0E6}" presName="bgRect" presStyleLbl="bgShp" presStyleIdx="1" presStyleCnt="3"/>
      <dgm:spPr/>
    </dgm:pt>
    <dgm:pt modelId="{6D82E7D8-505B-455B-B26D-B7DB489E0D74}" type="pres">
      <dgm:prSet presAssocID="{726FA234-38E8-4DB7-A621-40BA5B55E0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D9B4138E-B132-401F-BB94-AFF93CDE3EDE}" type="pres">
      <dgm:prSet presAssocID="{726FA234-38E8-4DB7-A621-40BA5B55E0E6}" presName="spaceRect" presStyleCnt="0"/>
      <dgm:spPr/>
    </dgm:pt>
    <dgm:pt modelId="{0D431A10-06DE-48AA-A6B9-26D9EC96EECC}" type="pres">
      <dgm:prSet presAssocID="{726FA234-38E8-4DB7-A621-40BA5B55E0E6}" presName="parTx" presStyleLbl="revTx" presStyleIdx="1" presStyleCnt="3">
        <dgm:presLayoutVars>
          <dgm:chMax val="0"/>
          <dgm:chPref val="0"/>
        </dgm:presLayoutVars>
      </dgm:prSet>
      <dgm:spPr/>
    </dgm:pt>
    <dgm:pt modelId="{98A576B2-08DF-4877-BB99-4F917105F764}" type="pres">
      <dgm:prSet presAssocID="{543B8953-8779-47D9-B102-D5524F390749}" presName="sibTrans" presStyleCnt="0"/>
      <dgm:spPr/>
    </dgm:pt>
    <dgm:pt modelId="{8E1446E6-BAB7-4B16-81B5-CA60879A11DA}" type="pres">
      <dgm:prSet presAssocID="{AA845B05-6159-4E92-AE84-92786373CFD6}" presName="compNode" presStyleCnt="0"/>
      <dgm:spPr/>
    </dgm:pt>
    <dgm:pt modelId="{040AFBEC-C37C-476C-B05B-FBDF6BB2AA65}" type="pres">
      <dgm:prSet presAssocID="{AA845B05-6159-4E92-AE84-92786373CFD6}" presName="bgRect" presStyleLbl="bgShp" presStyleIdx="2" presStyleCnt="3"/>
      <dgm:spPr/>
    </dgm:pt>
    <dgm:pt modelId="{195A67ED-A8DB-4FC0-9928-E3170699AEBB}" type="pres">
      <dgm:prSet presAssocID="{AA845B05-6159-4E92-AE84-92786373CF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11449AC9-4A08-46D0-951F-6CD7F396394A}" type="pres">
      <dgm:prSet presAssocID="{AA845B05-6159-4E92-AE84-92786373CFD6}" presName="spaceRect" presStyleCnt="0"/>
      <dgm:spPr/>
    </dgm:pt>
    <dgm:pt modelId="{536FE6B4-7F94-430A-9DE3-495672AAF2F0}" type="pres">
      <dgm:prSet presAssocID="{AA845B05-6159-4E92-AE84-92786373CFD6}" presName="parTx" presStyleLbl="revTx" presStyleIdx="2" presStyleCnt="3">
        <dgm:presLayoutVars>
          <dgm:chMax val="0"/>
          <dgm:chPref val="0"/>
        </dgm:presLayoutVars>
      </dgm:prSet>
      <dgm:spPr/>
    </dgm:pt>
  </dgm:ptLst>
  <dgm:cxnLst>
    <dgm:cxn modelId="{3B9C7D24-0628-4D89-ACF8-EE4BE3853B79}" srcId="{EC293898-B98B-4AC9-AB97-BCCD3C28A712}" destId="{2C47618F-58F2-41CA-85F0-B6FA7DFD8BBB}" srcOrd="0" destOrd="0" parTransId="{00761705-DC89-406C-BB02-77F866415C40}" sibTransId="{1260D0FF-804F-43C1-AB4A-A5EEEEC966BC}"/>
    <dgm:cxn modelId="{F00B9161-7879-4279-A238-0E0BB9812F54}" srcId="{EC293898-B98B-4AC9-AB97-BCCD3C28A712}" destId="{726FA234-38E8-4DB7-A621-40BA5B55E0E6}" srcOrd="1" destOrd="0" parTransId="{418A29FA-6DA4-4C20-B261-AC0969D436B9}" sibTransId="{543B8953-8779-47D9-B102-D5524F390749}"/>
    <dgm:cxn modelId="{DCD44C63-3D83-484F-953C-CF895E96BE7F}" type="presOf" srcId="{726FA234-38E8-4DB7-A621-40BA5B55E0E6}" destId="{0D431A10-06DE-48AA-A6B9-26D9EC96EECC}" srcOrd="0" destOrd="0" presId="urn:microsoft.com/office/officeart/2018/2/layout/IconVerticalSolidList"/>
    <dgm:cxn modelId="{01EB1E4A-E803-45B2-9D78-451CAF1C36DD}" type="presOf" srcId="{EC293898-B98B-4AC9-AB97-BCCD3C28A712}" destId="{BA82B3E0-0072-439E-B63A-8E7EA98E4226}" srcOrd="0" destOrd="0" presId="urn:microsoft.com/office/officeart/2018/2/layout/IconVerticalSolidList"/>
    <dgm:cxn modelId="{D749CBA3-FA99-4D83-8F3C-DB194CE8CD9D}" srcId="{EC293898-B98B-4AC9-AB97-BCCD3C28A712}" destId="{AA845B05-6159-4E92-AE84-92786373CFD6}" srcOrd="2" destOrd="0" parTransId="{6B900182-CEC9-477A-A37E-906C57388774}" sibTransId="{251A01F3-511B-4400-9AED-6A2DD4A0BB8F}"/>
    <dgm:cxn modelId="{E9CB38D5-60D9-482D-AA05-AAE45286872A}" type="presOf" srcId="{2C47618F-58F2-41CA-85F0-B6FA7DFD8BBB}" destId="{C2711F46-0694-43BA-BB76-19E929F14494}" srcOrd="0" destOrd="0" presId="urn:microsoft.com/office/officeart/2018/2/layout/IconVerticalSolidList"/>
    <dgm:cxn modelId="{285809E0-A579-4FC9-8CA3-B494A03B9494}" type="presOf" srcId="{AA845B05-6159-4E92-AE84-92786373CFD6}" destId="{536FE6B4-7F94-430A-9DE3-495672AAF2F0}" srcOrd="0" destOrd="0" presId="urn:microsoft.com/office/officeart/2018/2/layout/IconVerticalSolidList"/>
    <dgm:cxn modelId="{DBEF739D-328D-4C86-91AE-3524C9D2BAEA}" type="presParOf" srcId="{BA82B3E0-0072-439E-B63A-8E7EA98E4226}" destId="{19478F47-FD42-453A-BA1B-1A1774A2BDC4}" srcOrd="0" destOrd="0" presId="urn:microsoft.com/office/officeart/2018/2/layout/IconVerticalSolidList"/>
    <dgm:cxn modelId="{7800FE51-9B42-4493-A306-B729BC7C5533}" type="presParOf" srcId="{19478F47-FD42-453A-BA1B-1A1774A2BDC4}" destId="{F791BD6A-800F-430C-B47C-F188AD6CB93D}" srcOrd="0" destOrd="0" presId="urn:microsoft.com/office/officeart/2018/2/layout/IconVerticalSolidList"/>
    <dgm:cxn modelId="{C804D81A-7198-43D1-BA71-C0412A83CEAC}" type="presParOf" srcId="{19478F47-FD42-453A-BA1B-1A1774A2BDC4}" destId="{C1BF1259-DD1E-487E-80A4-28376E2745D3}" srcOrd="1" destOrd="0" presId="urn:microsoft.com/office/officeart/2018/2/layout/IconVerticalSolidList"/>
    <dgm:cxn modelId="{D8B336E3-0103-4171-9D1F-55248194734A}" type="presParOf" srcId="{19478F47-FD42-453A-BA1B-1A1774A2BDC4}" destId="{E2B9F259-5D60-4839-8DBE-0521A6ABF2D6}" srcOrd="2" destOrd="0" presId="urn:microsoft.com/office/officeart/2018/2/layout/IconVerticalSolidList"/>
    <dgm:cxn modelId="{2145223E-B3D4-46A3-9AA2-CCF4DC737903}" type="presParOf" srcId="{19478F47-FD42-453A-BA1B-1A1774A2BDC4}" destId="{C2711F46-0694-43BA-BB76-19E929F14494}" srcOrd="3" destOrd="0" presId="urn:microsoft.com/office/officeart/2018/2/layout/IconVerticalSolidList"/>
    <dgm:cxn modelId="{B2FEE7BC-EAEA-4285-A04C-34FDF5E07A22}" type="presParOf" srcId="{BA82B3E0-0072-439E-B63A-8E7EA98E4226}" destId="{5C6D4BF0-F71F-4C01-ABCD-408433164327}" srcOrd="1" destOrd="0" presId="urn:microsoft.com/office/officeart/2018/2/layout/IconVerticalSolidList"/>
    <dgm:cxn modelId="{341C05E0-9FF8-458E-A0E0-D1C80681A680}" type="presParOf" srcId="{BA82B3E0-0072-439E-B63A-8E7EA98E4226}" destId="{2805117D-F5DF-42F0-92AD-42D39052690B}" srcOrd="2" destOrd="0" presId="urn:microsoft.com/office/officeart/2018/2/layout/IconVerticalSolidList"/>
    <dgm:cxn modelId="{7213F135-141F-4AB5-A94A-4BFD3A81F931}" type="presParOf" srcId="{2805117D-F5DF-42F0-92AD-42D39052690B}" destId="{0CDFE116-B351-494C-8691-94B719411A55}" srcOrd="0" destOrd="0" presId="urn:microsoft.com/office/officeart/2018/2/layout/IconVerticalSolidList"/>
    <dgm:cxn modelId="{659C6065-44D9-4A6A-9C21-B02808CA4CE2}" type="presParOf" srcId="{2805117D-F5DF-42F0-92AD-42D39052690B}" destId="{6D82E7D8-505B-455B-B26D-B7DB489E0D74}" srcOrd="1" destOrd="0" presId="urn:microsoft.com/office/officeart/2018/2/layout/IconVerticalSolidList"/>
    <dgm:cxn modelId="{4AEE7DC5-746F-471F-AA6B-E547713FC870}" type="presParOf" srcId="{2805117D-F5DF-42F0-92AD-42D39052690B}" destId="{D9B4138E-B132-401F-BB94-AFF93CDE3EDE}" srcOrd="2" destOrd="0" presId="urn:microsoft.com/office/officeart/2018/2/layout/IconVerticalSolidList"/>
    <dgm:cxn modelId="{DF33C8A2-D9FE-4730-AE5C-3EFB5A42DBCC}" type="presParOf" srcId="{2805117D-F5DF-42F0-92AD-42D39052690B}" destId="{0D431A10-06DE-48AA-A6B9-26D9EC96EECC}" srcOrd="3" destOrd="0" presId="urn:microsoft.com/office/officeart/2018/2/layout/IconVerticalSolidList"/>
    <dgm:cxn modelId="{8B7BE019-D0EA-4BDD-BB3F-C28DC08604CE}" type="presParOf" srcId="{BA82B3E0-0072-439E-B63A-8E7EA98E4226}" destId="{98A576B2-08DF-4877-BB99-4F917105F764}" srcOrd="3" destOrd="0" presId="urn:microsoft.com/office/officeart/2018/2/layout/IconVerticalSolidList"/>
    <dgm:cxn modelId="{8612BD94-60FC-440B-8589-2B32E5138C55}" type="presParOf" srcId="{BA82B3E0-0072-439E-B63A-8E7EA98E4226}" destId="{8E1446E6-BAB7-4B16-81B5-CA60879A11DA}" srcOrd="4" destOrd="0" presId="urn:microsoft.com/office/officeart/2018/2/layout/IconVerticalSolidList"/>
    <dgm:cxn modelId="{EF1AE182-D831-49DE-A1A3-D4D4A3436C93}" type="presParOf" srcId="{8E1446E6-BAB7-4B16-81B5-CA60879A11DA}" destId="{040AFBEC-C37C-476C-B05B-FBDF6BB2AA65}" srcOrd="0" destOrd="0" presId="urn:microsoft.com/office/officeart/2018/2/layout/IconVerticalSolidList"/>
    <dgm:cxn modelId="{1ECD502A-4CAF-4C45-AE11-F9BA5178CE87}" type="presParOf" srcId="{8E1446E6-BAB7-4B16-81B5-CA60879A11DA}" destId="{195A67ED-A8DB-4FC0-9928-E3170699AEBB}" srcOrd="1" destOrd="0" presId="urn:microsoft.com/office/officeart/2018/2/layout/IconVerticalSolidList"/>
    <dgm:cxn modelId="{28674BA7-CD68-48D8-838B-1BB251FCB551}" type="presParOf" srcId="{8E1446E6-BAB7-4B16-81B5-CA60879A11DA}" destId="{11449AC9-4A08-46D0-951F-6CD7F396394A}" srcOrd="2" destOrd="0" presId="urn:microsoft.com/office/officeart/2018/2/layout/IconVerticalSolidList"/>
    <dgm:cxn modelId="{2864C717-E14C-4F3C-A371-FB47E2306FB9}" type="presParOf" srcId="{8E1446E6-BAB7-4B16-81B5-CA60879A11DA}" destId="{536FE6B4-7F94-430A-9DE3-495672AAF2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0CE9B-42CB-4250-9EDD-B591E14B732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F8600EA-66E3-4415-9698-E97BFD988B2F}">
      <dgm:prSet/>
      <dgm:spPr/>
      <dgm:t>
        <a:bodyPr/>
        <a:lstStyle/>
        <a:p>
          <a:pPr>
            <a:lnSpc>
              <a:spcPct val="100000"/>
            </a:lnSpc>
          </a:pPr>
          <a:r>
            <a:rPr lang="en-US" dirty="0"/>
            <a:t>Designated for work that focuses on the use of 2-D elements and principals of art and design including point, line, shape, plane, layer, form, space, texture, color, value, opacity, transparency, time, unity variety, rhythm, movement, proportion, scale, balance, emphasis, contrast, repetition, figure/ground relationship, connection, juxtaposition, and hierarchy.</a:t>
          </a:r>
        </a:p>
      </dgm:t>
    </dgm:pt>
    <dgm:pt modelId="{3BC3BC83-51A7-4059-ADA5-B3C0AC74842E}" type="parTrans" cxnId="{0024582E-C110-4F9F-A14B-6DCBB04855DC}">
      <dgm:prSet/>
      <dgm:spPr/>
      <dgm:t>
        <a:bodyPr/>
        <a:lstStyle/>
        <a:p>
          <a:endParaRPr lang="en-US"/>
        </a:p>
      </dgm:t>
    </dgm:pt>
    <dgm:pt modelId="{28F445FC-8DAF-492F-B2CA-9A2B09DA1C82}" type="sibTrans" cxnId="{0024582E-C110-4F9F-A14B-6DCBB04855DC}">
      <dgm:prSet/>
      <dgm:spPr/>
      <dgm:t>
        <a:bodyPr/>
        <a:lstStyle/>
        <a:p>
          <a:endParaRPr lang="en-US"/>
        </a:p>
      </dgm:t>
    </dgm:pt>
    <dgm:pt modelId="{6049E49C-EF79-4D8B-865B-7EDD08657627}">
      <dgm:prSet/>
      <dgm:spPr/>
      <dgm:t>
        <a:bodyPr/>
        <a:lstStyle/>
        <a:p>
          <a:pPr>
            <a:lnSpc>
              <a:spcPct val="100000"/>
            </a:lnSpc>
          </a:pPr>
          <a:r>
            <a:rPr lang="en-US" dirty="0"/>
            <a:t>Students should consider how materials, processes, and ideas can be used to make work that exists on a </a:t>
          </a:r>
          <a:r>
            <a:rPr lang="en-US" b="1" dirty="0"/>
            <a:t>FLAT SURFACE</a:t>
          </a:r>
          <a:endParaRPr lang="en-US" dirty="0"/>
        </a:p>
      </dgm:t>
    </dgm:pt>
    <dgm:pt modelId="{9729435F-B363-4540-B1E7-E1E659D1CFEF}" type="parTrans" cxnId="{D927F683-94D0-49DB-870B-DCAAAB0FAB8C}">
      <dgm:prSet/>
      <dgm:spPr/>
      <dgm:t>
        <a:bodyPr/>
        <a:lstStyle/>
        <a:p>
          <a:endParaRPr lang="en-US"/>
        </a:p>
      </dgm:t>
    </dgm:pt>
    <dgm:pt modelId="{F8D599BE-0838-4470-8034-33D5CDDA79B0}" type="sibTrans" cxnId="{D927F683-94D0-49DB-870B-DCAAAB0FAB8C}">
      <dgm:prSet/>
      <dgm:spPr/>
      <dgm:t>
        <a:bodyPr/>
        <a:lstStyle/>
        <a:p>
          <a:endParaRPr lang="en-US"/>
        </a:p>
      </dgm:t>
    </dgm:pt>
    <dgm:pt modelId="{27578B24-83C0-44D1-9D6C-5211098DBA61}">
      <dgm:prSet/>
      <dgm:spPr/>
      <dgm:t>
        <a:bodyPr/>
        <a:lstStyle/>
        <a:p>
          <a:pPr>
            <a:lnSpc>
              <a:spcPct val="100000"/>
            </a:lnSpc>
          </a:pPr>
          <a:r>
            <a:rPr lang="en-US" dirty="0"/>
            <a:t>Artwork can be made with any art media, processes, and ideas.  Still images from videos or film are accepted.  Composite images may be submitted.</a:t>
          </a:r>
        </a:p>
      </dgm:t>
    </dgm:pt>
    <dgm:pt modelId="{976CCA11-4D4C-4A42-9AE4-64EFE8B0D9BB}" type="parTrans" cxnId="{CEBD1058-DFD7-4328-B94D-FAC1D1AB0A15}">
      <dgm:prSet/>
      <dgm:spPr/>
      <dgm:t>
        <a:bodyPr/>
        <a:lstStyle/>
        <a:p>
          <a:endParaRPr lang="en-US"/>
        </a:p>
      </dgm:t>
    </dgm:pt>
    <dgm:pt modelId="{C3301408-9C8C-4D50-A711-847BC838A88C}" type="sibTrans" cxnId="{CEBD1058-DFD7-4328-B94D-FAC1D1AB0A15}">
      <dgm:prSet/>
      <dgm:spPr/>
      <dgm:t>
        <a:bodyPr/>
        <a:lstStyle/>
        <a:p>
          <a:endParaRPr lang="en-US"/>
        </a:p>
      </dgm:t>
    </dgm:pt>
    <dgm:pt modelId="{115DD5FF-3079-4CE2-A113-7A03BD4705AA}" type="pres">
      <dgm:prSet presAssocID="{EED0CE9B-42CB-4250-9EDD-B591E14B732D}" presName="root" presStyleCnt="0">
        <dgm:presLayoutVars>
          <dgm:dir/>
          <dgm:resizeHandles val="exact"/>
        </dgm:presLayoutVars>
      </dgm:prSet>
      <dgm:spPr/>
    </dgm:pt>
    <dgm:pt modelId="{4C1086FB-F5D2-451A-B4EB-E49798662C67}" type="pres">
      <dgm:prSet presAssocID="{DF8600EA-66E3-4415-9698-E97BFD988B2F}" presName="compNode" presStyleCnt="0"/>
      <dgm:spPr/>
    </dgm:pt>
    <dgm:pt modelId="{21486665-EB79-4A9B-B335-A81BC5614056}" type="pres">
      <dgm:prSet presAssocID="{DF8600EA-66E3-4415-9698-E97BFD988B2F}" presName="bgRect" presStyleLbl="bgShp" presStyleIdx="0" presStyleCnt="3"/>
      <dgm:spPr/>
    </dgm:pt>
    <dgm:pt modelId="{C90AEF9F-F759-427C-977C-B65772C2F54D}" type="pres">
      <dgm:prSet presAssocID="{DF8600EA-66E3-4415-9698-E97BFD988B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4760609-963A-4194-A58D-AE14870B1315}" type="pres">
      <dgm:prSet presAssocID="{DF8600EA-66E3-4415-9698-E97BFD988B2F}" presName="spaceRect" presStyleCnt="0"/>
      <dgm:spPr/>
    </dgm:pt>
    <dgm:pt modelId="{A0775701-2FD0-47C0-890E-15B47C2FCCE9}" type="pres">
      <dgm:prSet presAssocID="{DF8600EA-66E3-4415-9698-E97BFD988B2F}" presName="parTx" presStyleLbl="revTx" presStyleIdx="0" presStyleCnt="3">
        <dgm:presLayoutVars>
          <dgm:chMax val="0"/>
          <dgm:chPref val="0"/>
        </dgm:presLayoutVars>
      </dgm:prSet>
      <dgm:spPr/>
    </dgm:pt>
    <dgm:pt modelId="{BBDACFD2-0292-4CEC-A81A-E51B4EB3160D}" type="pres">
      <dgm:prSet presAssocID="{28F445FC-8DAF-492F-B2CA-9A2B09DA1C82}" presName="sibTrans" presStyleCnt="0"/>
      <dgm:spPr/>
    </dgm:pt>
    <dgm:pt modelId="{D2469061-BF06-4633-AB3B-0DC9185C311C}" type="pres">
      <dgm:prSet presAssocID="{6049E49C-EF79-4D8B-865B-7EDD08657627}" presName="compNode" presStyleCnt="0"/>
      <dgm:spPr/>
    </dgm:pt>
    <dgm:pt modelId="{7749D229-6FC7-4AC6-8AF1-977E2C641F8E}" type="pres">
      <dgm:prSet presAssocID="{6049E49C-EF79-4D8B-865B-7EDD08657627}" presName="bgRect" presStyleLbl="bgShp" presStyleIdx="1" presStyleCnt="3"/>
      <dgm:spPr/>
    </dgm:pt>
    <dgm:pt modelId="{F3AC094D-CBB2-49DE-A589-97F0270D43AD}" type="pres">
      <dgm:prSet presAssocID="{6049E49C-EF79-4D8B-865B-7EDD086576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63BA8AE-6214-4393-B4A9-508BD06D2E98}" type="pres">
      <dgm:prSet presAssocID="{6049E49C-EF79-4D8B-865B-7EDD08657627}" presName="spaceRect" presStyleCnt="0"/>
      <dgm:spPr/>
    </dgm:pt>
    <dgm:pt modelId="{3511C926-C117-4B6F-A688-D5EFE8D44B8E}" type="pres">
      <dgm:prSet presAssocID="{6049E49C-EF79-4D8B-865B-7EDD08657627}" presName="parTx" presStyleLbl="revTx" presStyleIdx="1" presStyleCnt="3">
        <dgm:presLayoutVars>
          <dgm:chMax val="0"/>
          <dgm:chPref val="0"/>
        </dgm:presLayoutVars>
      </dgm:prSet>
      <dgm:spPr/>
    </dgm:pt>
    <dgm:pt modelId="{B5478A53-1915-4660-BC51-9C5957386A1A}" type="pres">
      <dgm:prSet presAssocID="{F8D599BE-0838-4470-8034-33D5CDDA79B0}" presName="sibTrans" presStyleCnt="0"/>
      <dgm:spPr/>
    </dgm:pt>
    <dgm:pt modelId="{F5DB3A2D-9D9F-4268-B3FD-D72DBA6C76C7}" type="pres">
      <dgm:prSet presAssocID="{27578B24-83C0-44D1-9D6C-5211098DBA61}" presName="compNode" presStyleCnt="0"/>
      <dgm:spPr/>
    </dgm:pt>
    <dgm:pt modelId="{3C38F152-804A-4F95-AD04-5E19B9B8688B}" type="pres">
      <dgm:prSet presAssocID="{27578B24-83C0-44D1-9D6C-5211098DBA61}" presName="bgRect" presStyleLbl="bgShp" presStyleIdx="2" presStyleCnt="3"/>
      <dgm:spPr/>
    </dgm:pt>
    <dgm:pt modelId="{8C1F41FE-DE64-4949-A721-B487435AEB70}" type="pres">
      <dgm:prSet presAssocID="{27578B24-83C0-44D1-9D6C-5211098DBA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sel"/>
        </a:ext>
      </dgm:extLst>
    </dgm:pt>
    <dgm:pt modelId="{E4E9DACC-1993-483D-A9FD-5339D59BDE18}" type="pres">
      <dgm:prSet presAssocID="{27578B24-83C0-44D1-9D6C-5211098DBA61}" presName="spaceRect" presStyleCnt="0"/>
      <dgm:spPr/>
    </dgm:pt>
    <dgm:pt modelId="{EACFA37D-7B72-4578-824D-ABB0ECD660C1}" type="pres">
      <dgm:prSet presAssocID="{27578B24-83C0-44D1-9D6C-5211098DBA61}" presName="parTx" presStyleLbl="revTx" presStyleIdx="2" presStyleCnt="3">
        <dgm:presLayoutVars>
          <dgm:chMax val="0"/>
          <dgm:chPref val="0"/>
        </dgm:presLayoutVars>
      </dgm:prSet>
      <dgm:spPr/>
    </dgm:pt>
  </dgm:ptLst>
  <dgm:cxnLst>
    <dgm:cxn modelId="{9BD30125-F668-40EA-8B8D-F6DD561EC8CB}" type="presOf" srcId="{DF8600EA-66E3-4415-9698-E97BFD988B2F}" destId="{A0775701-2FD0-47C0-890E-15B47C2FCCE9}" srcOrd="0" destOrd="0" presId="urn:microsoft.com/office/officeart/2018/2/layout/IconVerticalSolidList"/>
    <dgm:cxn modelId="{0024582E-C110-4F9F-A14B-6DCBB04855DC}" srcId="{EED0CE9B-42CB-4250-9EDD-B591E14B732D}" destId="{DF8600EA-66E3-4415-9698-E97BFD988B2F}" srcOrd="0" destOrd="0" parTransId="{3BC3BC83-51A7-4059-ADA5-B3C0AC74842E}" sibTransId="{28F445FC-8DAF-492F-B2CA-9A2B09DA1C82}"/>
    <dgm:cxn modelId="{C356C42E-5311-41D9-8D2A-A2D553FA4929}" type="presOf" srcId="{EED0CE9B-42CB-4250-9EDD-B591E14B732D}" destId="{115DD5FF-3079-4CE2-A113-7A03BD4705AA}" srcOrd="0" destOrd="0" presId="urn:microsoft.com/office/officeart/2018/2/layout/IconVerticalSolidList"/>
    <dgm:cxn modelId="{CEBD1058-DFD7-4328-B94D-FAC1D1AB0A15}" srcId="{EED0CE9B-42CB-4250-9EDD-B591E14B732D}" destId="{27578B24-83C0-44D1-9D6C-5211098DBA61}" srcOrd="2" destOrd="0" parTransId="{976CCA11-4D4C-4A42-9AE4-64EFE8B0D9BB}" sibTransId="{C3301408-9C8C-4D50-A711-847BC838A88C}"/>
    <dgm:cxn modelId="{D927F683-94D0-49DB-870B-DCAAAB0FAB8C}" srcId="{EED0CE9B-42CB-4250-9EDD-B591E14B732D}" destId="{6049E49C-EF79-4D8B-865B-7EDD08657627}" srcOrd="1" destOrd="0" parTransId="{9729435F-B363-4540-B1E7-E1E659D1CFEF}" sibTransId="{F8D599BE-0838-4470-8034-33D5CDDA79B0}"/>
    <dgm:cxn modelId="{79D421BB-0727-4846-A900-EC96D9C2F758}" type="presOf" srcId="{6049E49C-EF79-4D8B-865B-7EDD08657627}" destId="{3511C926-C117-4B6F-A688-D5EFE8D44B8E}" srcOrd="0" destOrd="0" presId="urn:microsoft.com/office/officeart/2018/2/layout/IconVerticalSolidList"/>
    <dgm:cxn modelId="{203CBCD1-697C-421F-B5D0-3739D1FD451B}" type="presOf" srcId="{27578B24-83C0-44D1-9D6C-5211098DBA61}" destId="{EACFA37D-7B72-4578-824D-ABB0ECD660C1}" srcOrd="0" destOrd="0" presId="urn:microsoft.com/office/officeart/2018/2/layout/IconVerticalSolidList"/>
    <dgm:cxn modelId="{08D49F1A-842F-4206-885F-44AC7905C544}" type="presParOf" srcId="{115DD5FF-3079-4CE2-A113-7A03BD4705AA}" destId="{4C1086FB-F5D2-451A-B4EB-E49798662C67}" srcOrd="0" destOrd="0" presId="urn:microsoft.com/office/officeart/2018/2/layout/IconVerticalSolidList"/>
    <dgm:cxn modelId="{B948A6D4-8A5C-4ED4-A46F-A1C0DB6A0FED}" type="presParOf" srcId="{4C1086FB-F5D2-451A-B4EB-E49798662C67}" destId="{21486665-EB79-4A9B-B335-A81BC5614056}" srcOrd="0" destOrd="0" presId="urn:microsoft.com/office/officeart/2018/2/layout/IconVerticalSolidList"/>
    <dgm:cxn modelId="{6C41D8BD-D198-467F-BB41-92A21B053160}" type="presParOf" srcId="{4C1086FB-F5D2-451A-B4EB-E49798662C67}" destId="{C90AEF9F-F759-427C-977C-B65772C2F54D}" srcOrd="1" destOrd="0" presId="urn:microsoft.com/office/officeart/2018/2/layout/IconVerticalSolidList"/>
    <dgm:cxn modelId="{2C246A92-76D5-443B-88AC-EA4DD61818CB}" type="presParOf" srcId="{4C1086FB-F5D2-451A-B4EB-E49798662C67}" destId="{54760609-963A-4194-A58D-AE14870B1315}" srcOrd="2" destOrd="0" presId="urn:microsoft.com/office/officeart/2018/2/layout/IconVerticalSolidList"/>
    <dgm:cxn modelId="{74B1C144-E4BF-4FF8-BF2F-A36C2BC494B8}" type="presParOf" srcId="{4C1086FB-F5D2-451A-B4EB-E49798662C67}" destId="{A0775701-2FD0-47C0-890E-15B47C2FCCE9}" srcOrd="3" destOrd="0" presId="urn:microsoft.com/office/officeart/2018/2/layout/IconVerticalSolidList"/>
    <dgm:cxn modelId="{CAD8D780-8C8C-43A7-AB3A-FDBC8C438D90}" type="presParOf" srcId="{115DD5FF-3079-4CE2-A113-7A03BD4705AA}" destId="{BBDACFD2-0292-4CEC-A81A-E51B4EB3160D}" srcOrd="1" destOrd="0" presId="urn:microsoft.com/office/officeart/2018/2/layout/IconVerticalSolidList"/>
    <dgm:cxn modelId="{E29A0494-FA6D-42DC-BEF2-97B34A45A339}" type="presParOf" srcId="{115DD5FF-3079-4CE2-A113-7A03BD4705AA}" destId="{D2469061-BF06-4633-AB3B-0DC9185C311C}" srcOrd="2" destOrd="0" presId="urn:microsoft.com/office/officeart/2018/2/layout/IconVerticalSolidList"/>
    <dgm:cxn modelId="{07FE3156-0D1D-4BA3-9313-6C0257352682}" type="presParOf" srcId="{D2469061-BF06-4633-AB3B-0DC9185C311C}" destId="{7749D229-6FC7-4AC6-8AF1-977E2C641F8E}" srcOrd="0" destOrd="0" presId="urn:microsoft.com/office/officeart/2018/2/layout/IconVerticalSolidList"/>
    <dgm:cxn modelId="{04579C05-4829-4C19-946D-687ABBB5D00D}" type="presParOf" srcId="{D2469061-BF06-4633-AB3B-0DC9185C311C}" destId="{F3AC094D-CBB2-49DE-A589-97F0270D43AD}" srcOrd="1" destOrd="0" presId="urn:microsoft.com/office/officeart/2018/2/layout/IconVerticalSolidList"/>
    <dgm:cxn modelId="{76384E09-CBA2-42D8-B52D-EDCD26889755}" type="presParOf" srcId="{D2469061-BF06-4633-AB3B-0DC9185C311C}" destId="{A63BA8AE-6214-4393-B4A9-508BD06D2E98}" srcOrd="2" destOrd="0" presId="urn:microsoft.com/office/officeart/2018/2/layout/IconVerticalSolidList"/>
    <dgm:cxn modelId="{79141935-937A-4E18-A34E-E439E90A282E}" type="presParOf" srcId="{D2469061-BF06-4633-AB3B-0DC9185C311C}" destId="{3511C926-C117-4B6F-A688-D5EFE8D44B8E}" srcOrd="3" destOrd="0" presId="urn:microsoft.com/office/officeart/2018/2/layout/IconVerticalSolidList"/>
    <dgm:cxn modelId="{BABE08F8-F160-4592-A813-CF1C7943B431}" type="presParOf" srcId="{115DD5FF-3079-4CE2-A113-7A03BD4705AA}" destId="{B5478A53-1915-4660-BC51-9C5957386A1A}" srcOrd="3" destOrd="0" presId="urn:microsoft.com/office/officeart/2018/2/layout/IconVerticalSolidList"/>
    <dgm:cxn modelId="{F28BA170-9DE7-49CC-906D-AFF9C31A05DA}" type="presParOf" srcId="{115DD5FF-3079-4CE2-A113-7A03BD4705AA}" destId="{F5DB3A2D-9D9F-4268-B3FD-D72DBA6C76C7}" srcOrd="4" destOrd="0" presId="urn:microsoft.com/office/officeart/2018/2/layout/IconVerticalSolidList"/>
    <dgm:cxn modelId="{3226DEA9-FB82-43EF-990E-2612F25C1D5B}" type="presParOf" srcId="{F5DB3A2D-9D9F-4268-B3FD-D72DBA6C76C7}" destId="{3C38F152-804A-4F95-AD04-5E19B9B8688B}" srcOrd="0" destOrd="0" presId="urn:microsoft.com/office/officeart/2018/2/layout/IconVerticalSolidList"/>
    <dgm:cxn modelId="{0D9D00BF-D476-4224-9173-EF9956A141AA}" type="presParOf" srcId="{F5DB3A2D-9D9F-4268-B3FD-D72DBA6C76C7}" destId="{8C1F41FE-DE64-4949-A721-B487435AEB70}" srcOrd="1" destOrd="0" presId="urn:microsoft.com/office/officeart/2018/2/layout/IconVerticalSolidList"/>
    <dgm:cxn modelId="{C88E1D1D-DC2E-45C9-94DE-8BF65BCEAC81}" type="presParOf" srcId="{F5DB3A2D-9D9F-4268-B3FD-D72DBA6C76C7}" destId="{E4E9DACC-1993-483D-A9FD-5339D59BDE18}" srcOrd="2" destOrd="0" presId="urn:microsoft.com/office/officeart/2018/2/layout/IconVerticalSolidList"/>
    <dgm:cxn modelId="{E372B66B-EBAF-4E59-8745-2C8856EC50B8}" type="presParOf" srcId="{F5DB3A2D-9D9F-4268-B3FD-D72DBA6C76C7}" destId="{EACFA37D-7B72-4578-824D-ABB0ECD660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CB94FD-6D2B-4332-AD24-5ACF70FF8C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E3C1DF-7E03-40B8-BD6D-862EB4DCAD56}">
      <dgm:prSet/>
      <dgm:spPr/>
      <dgm:t>
        <a:bodyPr/>
        <a:lstStyle/>
        <a:p>
          <a:pPr>
            <a:lnSpc>
              <a:spcPct val="100000"/>
            </a:lnSpc>
          </a:pPr>
          <a:r>
            <a:rPr lang="en-US" dirty="0"/>
            <a:t>This portfolio is designated for work that focuses on the use of mark-making, line, surface, space, light, and shade, and composition.</a:t>
          </a:r>
        </a:p>
      </dgm:t>
    </dgm:pt>
    <dgm:pt modelId="{A13CC3F8-CB00-4B37-885B-483974FB0332}" type="parTrans" cxnId="{77A87A0A-6D4D-471F-B111-05A95002FE70}">
      <dgm:prSet/>
      <dgm:spPr/>
      <dgm:t>
        <a:bodyPr/>
        <a:lstStyle/>
        <a:p>
          <a:endParaRPr lang="en-US"/>
        </a:p>
      </dgm:t>
    </dgm:pt>
    <dgm:pt modelId="{3A24BEFE-89DA-4907-9F57-6E38F9750617}" type="sibTrans" cxnId="{77A87A0A-6D4D-471F-B111-05A95002FE70}">
      <dgm:prSet/>
      <dgm:spPr/>
      <dgm:t>
        <a:bodyPr/>
        <a:lstStyle/>
        <a:p>
          <a:endParaRPr lang="en-US"/>
        </a:p>
      </dgm:t>
    </dgm:pt>
    <dgm:pt modelId="{88F7396D-0212-44A9-B7DD-A98D2FED0346}">
      <dgm:prSet/>
      <dgm:spPr/>
      <dgm:t>
        <a:bodyPr/>
        <a:lstStyle/>
        <a:p>
          <a:pPr>
            <a:lnSpc>
              <a:spcPct val="100000"/>
            </a:lnSpc>
          </a:pPr>
          <a:r>
            <a:rPr lang="en-US" dirty="0"/>
            <a:t>Students should consider marks that can be used to make drawings, the arrangement of marks, and </a:t>
          </a:r>
          <a:r>
            <a:rPr lang="en-US" b="1" dirty="0"/>
            <a:t>relationships of marks and ideas.</a:t>
          </a:r>
          <a:endParaRPr lang="en-US" dirty="0"/>
        </a:p>
      </dgm:t>
    </dgm:pt>
    <dgm:pt modelId="{EFE433F9-AF68-4AB1-AE0F-D5AAC44DB86B}" type="parTrans" cxnId="{82094E02-61C2-407D-AAB4-F0458A613080}">
      <dgm:prSet/>
      <dgm:spPr/>
      <dgm:t>
        <a:bodyPr/>
        <a:lstStyle/>
        <a:p>
          <a:endParaRPr lang="en-US"/>
        </a:p>
      </dgm:t>
    </dgm:pt>
    <dgm:pt modelId="{FEC7F9EB-E599-4D4F-892E-05C2701F794F}" type="sibTrans" cxnId="{82094E02-61C2-407D-AAB4-F0458A613080}">
      <dgm:prSet/>
      <dgm:spPr/>
      <dgm:t>
        <a:bodyPr/>
        <a:lstStyle/>
        <a:p>
          <a:endParaRPr lang="en-US"/>
        </a:p>
      </dgm:t>
    </dgm:pt>
    <dgm:pt modelId="{6FE2EF27-07E0-4E30-A71B-35561A575AF8}">
      <dgm:prSet/>
      <dgm:spPr/>
      <dgm:t>
        <a:bodyPr/>
        <a:lstStyle/>
        <a:p>
          <a:pPr>
            <a:lnSpc>
              <a:spcPct val="100000"/>
            </a:lnSpc>
          </a:pPr>
          <a:r>
            <a:rPr lang="en-US" dirty="0"/>
            <a:t>Artwork can be made with any art media, processes, and ideas.  Still images from videos or film are accepted.  Composite images may be submitted.</a:t>
          </a:r>
        </a:p>
      </dgm:t>
    </dgm:pt>
    <dgm:pt modelId="{31CD6C6B-58C6-4020-BCF1-40EDF48AB887}" type="parTrans" cxnId="{8D08D85F-D76D-4768-B7A0-802E220061BC}">
      <dgm:prSet/>
      <dgm:spPr/>
      <dgm:t>
        <a:bodyPr/>
        <a:lstStyle/>
        <a:p>
          <a:endParaRPr lang="en-US"/>
        </a:p>
      </dgm:t>
    </dgm:pt>
    <dgm:pt modelId="{B9F0F021-0E2A-4A7F-9406-91D22B0FB285}" type="sibTrans" cxnId="{8D08D85F-D76D-4768-B7A0-802E220061BC}">
      <dgm:prSet/>
      <dgm:spPr/>
      <dgm:t>
        <a:bodyPr/>
        <a:lstStyle/>
        <a:p>
          <a:endParaRPr lang="en-US"/>
        </a:p>
      </dgm:t>
    </dgm:pt>
    <dgm:pt modelId="{F58F90D5-13DE-4003-8D96-DB7C8B1CDB38}" type="pres">
      <dgm:prSet presAssocID="{54CB94FD-6D2B-4332-AD24-5ACF70FF8CDC}" presName="root" presStyleCnt="0">
        <dgm:presLayoutVars>
          <dgm:dir/>
          <dgm:resizeHandles val="exact"/>
        </dgm:presLayoutVars>
      </dgm:prSet>
      <dgm:spPr/>
    </dgm:pt>
    <dgm:pt modelId="{E4AA2335-4ECD-4750-A072-4D994AA39757}" type="pres">
      <dgm:prSet presAssocID="{A2E3C1DF-7E03-40B8-BD6D-862EB4DCAD56}" presName="compNode" presStyleCnt="0"/>
      <dgm:spPr/>
    </dgm:pt>
    <dgm:pt modelId="{DC84C7DE-678C-4DF1-B8C1-4DF3B7F9AD62}" type="pres">
      <dgm:prSet presAssocID="{A2E3C1DF-7E03-40B8-BD6D-862EB4DCAD56}" presName="bgRect" presStyleLbl="bgShp" presStyleIdx="0" presStyleCnt="3"/>
      <dgm:spPr/>
    </dgm:pt>
    <dgm:pt modelId="{7C4951FE-48E7-4045-9FA1-5C1C3E213FA0}" type="pres">
      <dgm:prSet presAssocID="{A2E3C1DF-7E03-40B8-BD6D-862EB4DCAD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E3B3E3F-87C8-4810-8571-1F069E6D6EF0}" type="pres">
      <dgm:prSet presAssocID="{A2E3C1DF-7E03-40B8-BD6D-862EB4DCAD56}" presName="spaceRect" presStyleCnt="0"/>
      <dgm:spPr/>
    </dgm:pt>
    <dgm:pt modelId="{CC016E44-860B-4C65-9787-EC36E3A3FD9C}" type="pres">
      <dgm:prSet presAssocID="{A2E3C1DF-7E03-40B8-BD6D-862EB4DCAD56}" presName="parTx" presStyleLbl="revTx" presStyleIdx="0" presStyleCnt="3">
        <dgm:presLayoutVars>
          <dgm:chMax val="0"/>
          <dgm:chPref val="0"/>
        </dgm:presLayoutVars>
      </dgm:prSet>
      <dgm:spPr/>
    </dgm:pt>
    <dgm:pt modelId="{6CA0E0AA-2A0F-4D9C-8FAB-63E71B5291B2}" type="pres">
      <dgm:prSet presAssocID="{3A24BEFE-89DA-4907-9F57-6E38F9750617}" presName="sibTrans" presStyleCnt="0"/>
      <dgm:spPr/>
    </dgm:pt>
    <dgm:pt modelId="{1B42122B-9F88-45AF-8A03-F131199EC6DA}" type="pres">
      <dgm:prSet presAssocID="{88F7396D-0212-44A9-B7DD-A98D2FED0346}" presName="compNode" presStyleCnt="0"/>
      <dgm:spPr/>
    </dgm:pt>
    <dgm:pt modelId="{C81882DC-7BD7-430A-AA4E-55839990EDAA}" type="pres">
      <dgm:prSet presAssocID="{88F7396D-0212-44A9-B7DD-A98D2FED0346}" presName="bgRect" presStyleLbl="bgShp" presStyleIdx="1" presStyleCnt="3"/>
      <dgm:spPr/>
    </dgm:pt>
    <dgm:pt modelId="{C565A913-C80C-4BFA-BA8F-77D53D614463}" type="pres">
      <dgm:prSet presAssocID="{88F7396D-0212-44A9-B7DD-A98D2FED03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DE681D41-9F48-49C1-B513-E8FE7ACAB1CB}" type="pres">
      <dgm:prSet presAssocID="{88F7396D-0212-44A9-B7DD-A98D2FED0346}" presName="spaceRect" presStyleCnt="0"/>
      <dgm:spPr/>
    </dgm:pt>
    <dgm:pt modelId="{BE1D211D-4475-441C-AD64-A8D299E872B1}" type="pres">
      <dgm:prSet presAssocID="{88F7396D-0212-44A9-B7DD-A98D2FED0346}" presName="parTx" presStyleLbl="revTx" presStyleIdx="1" presStyleCnt="3">
        <dgm:presLayoutVars>
          <dgm:chMax val="0"/>
          <dgm:chPref val="0"/>
        </dgm:presLayoutVars>
      </dgm:prSet>
      <dgm:spPr/>
    </dgm:pt>
    <dgm:pt modelId="{257BFBD2-835A-4F03-9685-3F881EC13B94}" type="pres">
      <dgm:prSet presAssocID="{FEC7F9EB-E599-4D4F-892E-05C2701F794F}" presName="sibTrans" presStyleCnt="0"/>
      <dgm:spPr/>
    </dgm:pt>
    <dgm:pt modelId="{50C536A5-8ED0-4FEC-8D92-03C40EDE8335}" type="pres">
      <dgm:prSet presAssocID="{6FE2EF27-07E0-4E30-A71B-35561A575AF8}" presName="compNode" presStyleCnt="0"/>
      <dgm:spPr/>
    </dgm:pt>
    <dgm:pt modelId="{DF0FF3E7-7A71-48C9-98B7-288E5A0805D9}" type="pres">
      <dgm:prSet presAssocID="{6FE2EF27-07E0-4E30-A71B-35561A575AF8}" presName="bgRect" presStyleLbl="bgShp" presStyleIdx="2" presStyleCnt="3"/>
      <dgm:spPr/>
    </dgm:pt>
    <dgm:pt modelId="{C0D87DF0-0169-487A-85DA-1B75313F846C}" type="pres">
      <dgm:prSet presAssocID="{6FE2EF27-07E0-4E30-A71B-35561A575A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sel"/>
        </a:ext>
      </dgm:extLst>
    </dgm:pt>
    <dgm:pt modelId="{0705E120-B229-4E29-9298-C3D98001E430}" type="pres">
      <dgm:prSet presAssocID="{6FE2EF27-07E0-4E30-A71B-35561A575AF8}" presName="spaceRect" presStyleCnt="0"/>
      <dgm:spPr/>
    </dgm:pt>
    <dgm:pt modelId="{CD5A9DB8-00D4-4141-99EA-EAE20BE2857B}" type="pres">
      <dgm:prSet presAssocID="{6FE2EF27-07E0-4E30-A71B-35561A575AF8}" presName="parTx" presStyleLbl="revTx" presStyleIdx="2" presStyleCnt="3">
        <dgm:presLayoutVars>
          <dgm:chMax val="0"/>
          <dgm:chPref val="0"/>
        </dgm:presLayoutVars>
      </dgm:prSet>
      <dgm:spPr/>
    </dgm:pt>
  </dgm:ptLst>
  <dgm:cxnLst>
    <dgm:cxn modelId="{82094E02-61C2-407D-AAB4-F0458A613080}" srcId="{54CB94FD-6D2B-4332-AD24-5ACF70FF8CDC}" destId="{88F7396D-0212-44A9-B7DD-A98D2FED0346}" srcOrd="1" destOrd="0" parTransId="{EFE433F9-AF68-4AB1-AE0F-D5AAC44DB86B}" sibTransId="{FEC7F9EB-E599-4D4F-892E-05C2701F794F}"/>
    <dgm:cxn modelId="{77A87A0A-6D4D-471F-B111-05A95002FE70}" srcId="{54CB94FD-6D2B-4332-AD24-5ACF70FF8CDC}" destId="{A2E3C1DF-7E03-40B8-BD6D-862EB4DCAD56}" srcOrd="0" destOrd="0" parTransId="{A13CC3F8-CB00-4B37-885B-483974FB0332}" sibTransId="{3A24BEFE-89DA-4907-9F57-6E38F9750617}"/>
    <dgm:cxn modelId="{BB160820-55AC-48F6-81CE-F6895884A8DE}" type="presOf" srcId="{6FE2EF27-07E0-4E30-A71B-35561A575AF8}" destId="{CD5A9DB8-00D4-4141-99EA-EAE20BE2857B}" srcOrd="0" destOrd="0" presId="urn:microsoft.com/office/officeart/2018/2/layout/IconVerticalSolidList"/>
    <dgm:cxn modelId="{8D08D85F-D76D-4768-B7A0-802E220061BC}" srcId="{54CB94FD-6D2B-4332-AD24-5ACF70FF8CDC}" destId="{6FE2EF27-07E0-4E30-A71B-35561A575AF8}" srcOrd="2" destOrd="0" parTransId="{31CD6C6B-58C6-4020-BCF1-40EDF48AB887}" sibTransId="{B9F0F021-0E2A-4A7F-9406-91D22B0FB285}"/>
    <dgm:cxn modelId="{4D03B1CC-401E-4857-A49B-4548E902A349}" type="presOf" srcId="{54CB94FD-6D2B-4332-AD24-5ACF70FF8CDC}" destId="{F58F90D5-13DE-4003-8D96-DB7C8B1CDB38}" srcOrd="0" destOrd="0" presId="urn:microsoft.com/office/officeart/2018/2/layout/IconVerticalSolidList"/>
    <dgm:cxn modelId="{6C92C3D0-4A37-479B-9247-A1F169A2848F}" type="presOf" srcId="{88F7396D-0212-44A9-B7DD-A98D2FED0346}" destId="{BE1D211D-4475-441C-AD64-A8D299E872B1}" srcOrd="0" destOrd="0" presId="urn:microsoft.com/office/officeart/2018/2/layout/IconVerticalSolidList"/>
    <dgm:cxn modelId="{3A41FAF5-718F-4245-8FBF-42C8EEBB59BB}" type="presOf" srcId="{A2E3C1DF-7E03-40B8-BD6D-862EB4DCAD56}" destId="{CC016E44-860B-4C65-9787-EC36E3A3FD9C}" srcOrd="0" destOrd="0" presId="urn:microsoft.com/office/officeart/2018/2/layout/IconVerticalSolidList"/>
    <dgm:cxn modelId="{C505B032-4B17-4E63-8902-706B39A62C7F}" type="presParOf" srcId="{F58F90D5-13DE-4003-8D96-DB7C8B1CDB38}" destId="{E4AA2335-4ECD-4750-A072-4D994AA39757}" srcOrd="0" destOrd="0" presId="urn:microsoft.com/office/officeart/2018/2/layout/IconVerticalSolidList"/>
    <dgm:cxn modelId="{7B667404-428B-4F8E-A230-0416140D6350}" type="presParOf" srcId="{E4AA2335-4ECD-4750-A072-4D994AA39757}" destId="{DC84C7DE-678C-4DF1-B8C1-4DF3B7F9AD62}" srcOrd="0" destOrd="0" presId="urn:microsoft.com/office/officeart/2018/2/layout/IconVerticalSolidList"/>
    <dgm:cxn modelId="{A6F96243-FC79-446F-B687-64B8034E668F}" type="presParOf" srcId="{E4AA2335-4ECD-4750-A072-4D994AA39757}" destId="{7C4951FE-48E7-4045-9FA1-5C1C3E213FA0}" srcOrd="1" destOrd="0" presId="urn:microsoft.com/office/officeart/2018/2/layout/IconVerticalSolidList"/>
    <dgm:cxn modelId="{A320B815-812D-44C8-B18E-1341C2B37659}" type="presParOf" srcId="{E4AA2335-4ECD-4750-A072-4D994AA39757}" destId="{0E3B3E3F-87C8-4810-8571-1F069E6D6EF0}" srcOrd="2" destOrd="0" presId="urn:microsoft.com/office/officeart/2018/2/layout/IconVerticalSolidList"/>
    <dgm:cxn modelId="{A0FDA4D6-DA2F-44B0-9DEE-CB5AB2FD47E6}" type="presParOf" srcId="{E4AA2335-4ECD-4750-A072-4D994AA39757}" destId="{CC016E44-860B-4C65-9787-EC36E3A3FD9C}" srcOrd="3" destOrd="0" presId="urn:microsoft.com/office/officeart/2018/2/layout/IconVerticalSolidList"/>
    <dgm:cxn modelId="{85B9FEC4-D678-490E-9BD2-2E8D7F30DA3C}" type="presParOf" srcId="{F58F90D5-13DE-4003-8D96-DB7C8B1CDB38}" destId="{6CA0E0AA-2A0F-4D9C-8FAB-63E71B5291B2}" srcOrd="1" destOrd="0" presId="urn:microsoft.com/office/officeart/2018/2/layout/IconVerticalSolidList"/>
    <dgm:cxn modelId="{7E325645-42FC-4A3E-800A-66DCEF4C42A9}" type="presParOf" srcId="{F58F90D5-13DE-4003-8D96-DB7C8B1CDB38}" destId="{1B42122B-9F88-45AF-8A03-F131199EC6DA}" srcOrd="2" destOrd="0" presId="urn:microsoft.com/office/officeart/2018/2/layout/IconVerticalSolidList"/>
    <dgm:cxn modelId="{B3BC071E-7BC7-4AE8-A7B9-6EE764D2663A}" type="presParOf" srcId="{1B42122B-9F88-45AF-8A03-F131199EC6DA}" destId="{C81882DC-7BD7-430A-AA4E-55839990EDAA}" srcOrd="0" destOrd="0" presId="urn:microsoft.com/office/officeart/2018/2/layout/IconVerticalSolidList"/>
    <dgm:cxn modelId="{7D287478-AB45-48CC-B50C-583F66565AA5}" type="presParOf" srcId="{1B42122B-9F88-45AF-8A03-F131199EC6DA}" destId="{C565A913-C80C-4BFA-BA8F-77D53D614463}" srcOrd="1" destOrd="0" presId="urn:microsoft.com/office/officeart/2018/2/layout/IconVerticalSolidList"/>
    <dgm:cxn modelId="{A41280ED-FA1D-4796-A44D-FCFB0833C8B4}" type="presParOf" srcId="{1B42122B-9F88-45AF-8A03-F131199EC6DA}" destId="{DE681D41-9F48-49C1-B513-E8FE7ACAB1CB}" srcOrd="2" destOrd="0" presId="urn:microsoft.com/office/officeart/2018/2/layout/IconVerticalSolidList"/>
    <dgm:cxn modelId="{B6900D21-6AD6-4B1F-9921-62C7FBE947EC}" type="presParOf" srcId="{1B42122B-9F88-45AF-8A03-F131199EC6DA}" destId="{BE1D211D-4475-441C-AD64-A8D299E872B1}" srcOrd="3" destOrd="0" presId="urn:microsoft.com/office/officeart/2018/2/layout/IconVerticalSolidList"/>
    <dgm:cxn modelId="{CF694669-9E4A-4414-8DFF-E5F74930D67B}" type="presParOf" srcId="{F58F90D5-13DE-4003-8D96-DB7C8B1CDB38}" destId="{257BFBD2-835A-4F03-9685-3F881EC13B94}" srcOrd="3" destOrd="0" presId="urn:microsoft.com/office/officeart/2018/2/layout/IconVerticalSolidList"/>
    <dgm:cxn modelId="{D7E592CE-29E3-4FFC-B1F5-51D1324AA951}" type="presParOf" srcId="{F58F90D5-13DE-4003-8D96-DB7C8B1CDB38}" destId="{50C536A5-8ED0-4FEC-8D92-03C40EDE8335}" srcOrd="4" destOrd="0" presId="urn:microsoft.com/office/officeart/2018/2/layout/IconVerticalSolidList"/>
    <dgm:cxn modelId="{3AF6398E-6BF4-4E72-81DD-25F32416E704}" type="presParOf" srcId="{50C536A5-8ED0-4FEC-8D92-03C40EDE8335}" destId="{DF0FF3E7-7A71-48C9-98B7-288E5A0805D9}" srcOrd="0" destOrd="0" presId="urn:microsoft.com/office/officeart/2018/2/layout/IconVerticalSolidList"/>
    <dgm:cxn modelId="{01D7DC82-F19C-4F2F-A56B-DE6810C04ABE}" type="presParOf" srcId="{50C536A5-8ED0-4FEC-8D92-03C40EDE8335}" destId="{C0D87DF0-0169-487A-85DA-1B75313F846C}" srcOrd="1" destOrd="0" presId="urn:microsoft.com/office/officeart/2018/2/layout/IconVerticalSolidList"/>
    <dgm:cxn modelId="{677534FE-9297-49A0-A75C-E3A368A699FE}" type="presParOf" srcId="{50C536A5-8ED0-4FEC-8D92-03C40EDE8335}" destId="{0705E120-B229-4E29-9298-C3D98001E430}" srcOrd="2" destOrd="0" presId="urn:microsoft.com/office/officeart/2018/2/layout/IconVerticalSolidList"/>
    <dgm:cxn modelId="{D4AF6A7A-935A-46E1-BF2F-D8E5345F732B}" type="presParOf" srcId="{50C536A5-8ED0-4FEC-8D92-03C40EDE8335}" destId="{CD5A9DB8-00D4-4141-99EA-EAE20BE285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4814CE-AE91-4652-9FFC-D08E0798A57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2F22BD5-3B6E-4968-93EB-785091F4A800}">
      <dgm:prSet custT="1"/>
      <dgm:spPr/>
      <dgm:t>
        <a:bodyPr/>
        <a:lstStyle/>
        <a:p>
          <a:r>
            <a:rPr lang="en-US" sz="1400" dirty="0"/>
            <a:t>This portfolio is designated for work that focuses on the use of 3-Dimensional elements and principles of art and design, including point line, shape, plane, layer, form, volume, mass, occupied/unoccupied space, texture color, value, opacity, transparency, time unity, variety, rhythm, movement, proportion, scale, balance, emphasis, contrast, repetition, connection, juxtaposition, and hierarchy.  </a:t>
          </a:r>
        </a:p>
      </dgm:t>
    </dgm:pt>
    <dgm:pt modelId="{75A36EDF-DF8F-4881-91F9-C2F5DC8CEE36}" type="parTrans" cxnId="{9B16C755-7424-45F1-B31A-747A95A27184}">
      <dgm:prSet/>
      <dgm:spPr/>
      <dgm:t>
        <a:bodyPr/>
        <a:lstStyle/>
        <a:p>
          <a:endParaRPr lang="en-US"/>
        </a:p>
      </dgm:t>
    </dgm:pt>
    <dgm:pt modelId="{7949B2FC-6117-443A-B653-F016FF6AF580}" type="sibTrans" cxnId="{9B16C755-7424-45F1-B31A-747A95A27184}">
      <dgm:prSet/>
      <dgm:spPr/>
      <dgm:t>
        <a:bodyPr/>
        <a:lstStyle/>
        <a:p>
          <a:endParaRPr lang="en-US"/>
        </a:p>
      </dgm:t>
    </dgm:pt>
    <dgm:pt modelId="{A6F9A858-6E56-44AA-B411-764847B72A3D}">
      <dgm:prSet/>
      <dgm:spPr/>
      <dgm:t>
        <a:bodyPr/>
        <a:lstStyle/>
        <a:p>
          <a:r>
            <a:rPr lang="en-US" dirty="0"/>
            <a:t>Students should consider how materials, processes, and ideas can be used to make work that involves space and form- </a:t>
          </a:r>
          <a:r>
            <a:rPr lang="en-US" b="1" u="none" dirty="0"/>
            <a:t>work must activate/interact with space</a:t>
          </a:r>
        </a:p>
      </dgm:t>
    </dgm:pt>
    <dgm:pt modelId="{24110B3A-00CA-4BE6-9A47-AF9E8D3F46B1}" type="parTrans" cxnId="{F3EB43FA-72A1-4A71-9E63-3A924BFFF64D}">
      <dgm:prSet/>
      <dgm:spPr/>
      <dgm:t>
        <a:bodyPr/>
        <a:lstStyle/>
        <a:p>
          <a:endParaRPr lang="en-US"/>
        </a:p>
      </dgm:t>
    </dgm:pt>
    <dgm:pt modelId="{89053DDA-6771-42C5-A0B2-142C59F757E2}" type="sibTrans" cxnId="{F3EB43FA-72A1-4A71-9E63-3A924BFFF64D}">
      <dgm:prSet/>
      <dgm:spPr/>
      <dgm:t>
        <a:bodyPr/>
        <a:lstStyle/>
        <a:p>
          <a:endParaRPr lang="en-US"/>
        </a:p>
      </dgm:t>
    </dgm:pt>
    <dgm:pt modelId="{7C24FE88-B6BE-4442-A26A-A1E3B7B6A860}">
      <dgm:prSet/>
      <dgm:spPr/>
      <dgm:t>
        <a:bodyPr/>
        <a:lstStyle/>
        <a:p>
          <a:r>
            <a:rPr lang="en-US" dirty="0"/>
            <a:t>Artwork can be made with any art media, processes, and ideas.  Figurative or nonfigurative sculpture architectural models etc.  Students may submit plans for 3D work as well.  Still images from videos or film are accepted.  Composite images may be submitted.</a:t>
          </a:r>
        </a:p>
      </dgm:t>
    </dgm:pt>
    <dgm:pt modelId="{AB879851-070B-4707-A873-EC52D19C0AAD}" type="parTrans" cxnId="{2AA1547B-F52F-4993-B0BE-CA0C853986C5}">
      <dgm:prSet/>
      <dgm:spPr/>
      <dgm:t>
        <a:bodyPr/>
        <a:lstStyle/>
        <a:p>
          <a:endParaRPr lang="en-US"/>
        </a:p>
      </dgm:t>
    </dgm:pt>
    <dgm:pt modelId="{8A2772A5-EF51-4DA8-800F-2E302958169A}" type="sibTrans" cxnId="{2AA1547B-F52F-4993-B0BE-CA0C853986C5}">
      <dgm:prSet/>
      <dgm:spPr/>
      <dgm:t>
        <a:bodyPr/>
        <a:lstStyle/>
        <a:p>
          <a:endParaRPr lang="en-US"/>
        </a:p>
      </dgm:t>
    </dgm:pt>
    <dgm:pt modelId="{560C71D0-0BD7-4A83-A81A-36741176123B}" type="pres">
      <dgm:prSet presAssocID="{6B4814CE-AE91-4652-9FFC-D08E0798A57D}" presName="root" presStyleCnt="0">
        <dgm:presLayoutVars>
          <dgm:dir/>
          <dgm:resizeHandles val="exact"/>
        </dgm:presLayoutVars>
      </dgm:prSet>
      <dgm:spPr/>
    </dgm:pt>
    <dgm:pt modelId="{22F48053-1FA8-478B-96F4-75F6FA629EE4}" type="pres">
      <dgm:prSet presAssocID="{D2F22BD5-3B6E-4968-93EB-785091F4A800}" presName="compNode" presStyleCnt="0"/>
      <dgm:spPr/>
    </dgm:pt>
    <dgm:pt modelId="{216FFD6B-1F05-476C-83F4-B3327369A860}" type="pres">
      <dgm:prSet presAssocID="{D2F22BD5-3B6E-4968-93EB-785091F4A8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7506806-E062-4B50-A701-34ABDD7B7022}" type="pres">
      <dgm:prSet presAssocID="{D2F22BD5-3B6E-4968-93EB-785091F4A800}" presName="spaceRect" presStyleCnt="0"/>
      <dgm:spPr/>
    </dgm:pt>
    <dgm:pt modelId="{CA8921C8-97D3-44B8-A603-B2B0EDD150B3}" type="pres">
      <dgm:prSet presAssocID="{D2F22BD5-3B6E-4968-93EB-785091F4A800}" presName="textRect" presStyleLbl="revTx" presStyleIdx="0" presStyleCnt="3">
        <dgm:presLayoutVars>
          <dgm:chMax val="1"/>
          <dgm:chPref val="1"/>
        </dgm:presLayoutVars>
      </dgm:prSet>
      <dgm:spPr/>
    </dgm:pt>
    <dgm:pt modelId="{A89FAD3A-6900-45E9-AF0F-558BFD36DBB5}" type="pres">
      <dgm:prSet presAssocID="{7949B2FC-6117-443A-B653-F016FF6AF580}" presName="sibTrans" presStyleCnt="0"/>
      <dgm:spPr/>
    </dgm:pt>
    <dgm:pt modelId="{26EE088E-BF46-4855-AFDF-60ED3F2DCC2A}" type="pres">
      <dgm:prSet presAssocID="{A6F9A858-6E56-44AA-B411-764847B72A3D}" presName="compNode" presStyleCnt="0"/>
      <dgm:spPr/>
    </dgm:pt>
    <dgm:pt modelId="{DA7440D6-BC94-40B0-B4C0-03A806775F24}" type="pres">
      <dgm:prSet presAssocID="{A6F9A858-6E56-44AA-B411-764847B72A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339A0DD5-BCCB-4C93-8A10-EF4A1A285063}" type="pres">
      <dgm:prSet presAssocID="{A6F9A858-6E56-44AA-B411-764847B72A3D}" presName="spaceRect" presStyleCnt="0"/>
      <dgm:spPr/>
    </dgm:pt>
    <dgm:pt modelId="{4BDD66EC-92CE-47E4-BEC8-63D0D3298045}" type="pres">
      <dgm:prSet presAssocID="{A6F9A858-6E56-44AA-B411-764847B72A3D}" presName="textRect" presStyleLbl="revTx" presStyleIdx="1" presStyleCnt="3">
        <dgm:presLayoutVars>
          <dgm:chMax val="1"/>
          <dgm:chPref val="1"/>
        </dgm:presLayoutVars>
      </dgm:prSet>
      <dgm:spPr/>
    </dgm:pt>
    <dgm:pt modelId="{1EF5BEB9-4708-4747-A0A8-23416DA1CA54}" type="pres">
      <dgm:prSet presAssocID="{89053DDA-6771-42C5-A0B2-142C59F757E2}" presName="sibTrans" presStyleCnt="0"/>
      <dgm:spPr/>
    </dgm:pt>
    <dgm:pt modelId="{11A65F85-730C-423B-B777-F6EAAB0F04DA}" type="pres">
      <dgm:prSet presAssocID="{7C24FE88-B6BE-4442-A26A-A1E3B7B6A860}" presName="compNode" presStyleCnt="0"/>
      <dgm:spPr/>
    </dgm:pt>
    <dgm:pt modelId="{CFF4154E-CF50-48E0-B99B-9AA8C41C8C6F}" type="pres">
      <dgm:prSet presAssocID="{7C24FE88-B6BE-4442-A26A-A1E3B7B6A8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x"/>
        </a:ext>
      </dgm:extLst>
    </dgm:pt>
    <dgm:pt modelId="{CD7D320B-BED5-4605-BA6C-9A452289EF6F}" type="pres">
      <dgm:prSet presAssocID="{7C24FE88-B6BE-4442-A26A-A1E3B7B6A860}" presName="spaceRect" presStyleCnt="0"/>
      <dgm:spPr/>
    </dgm:pt>
    <dgm:pt modelId="{8B02D843-3EAC-4140-9586-C24A444F6153}" type="pres">
      <dgm:prSet presAssocID="{7C24FE88-B6BE-4442-A26A-A1E3B7B6A860}" presName="textRect" presStyleLbl="revTx" presStyleIdx="2" presStyleCnt="3">
        <dgm:presLayoutVars>
          <dgm:chMax val="1"/>
          <dgm:chPref val="1"/>
        </dgm:presLayoutVars>
      </dgm:prSet>
      <dgm:spPr/>
    </dgm:pt>
  </dgm:ptLst>
  <dgm:cxnLst>
    <dgm:cxn modelId="{5A7A223E-78BA-40FB-832A-F01E0ABF628C}" type="presOf" srcId="{7C24FE88-B6BE-4442-A26A-A1E3B7B6A860}" destId="{8B02D843-3EAC-4140-9586-C24A444F6153}" srcOrd="0" destOrd="0" presId="urn:microsoft.com/office/officeart/2018/2/layout/IconLabelList"/>
    <dgm:cxn modelId="{B546216F-AA8C-42F6-BA47-BC9E360F7F85}" type="presOf" srcId="{D2F22BD5-3B6E-4968-93EB-785091F4A800}" destId="{CA8921C8-97D3-44B8-A603-B2B0EDD150B3}" srcOrd="0" destOrd="0" presId="urn:microsoft.com/office/officeart/2018/2/layout/IconLabelList"/>
    <dgm:cxn modelId="{9B16C755-7424-45F1-B31A-747A95A27184}" srcId="{6B4814CE-AE91-4652-9FFC-D08E0798A57D}" destId="{D2F22BD5-3B6E-4968-93EB-785091F4A800}" srcOrd="0" destOrd="0" parTransId="{75A36EDF-DF8F-4881-91F9-C2F5DC8CEE36}" sibTransId="{7949B2FC-6117-443A-B653-F016FF6AF580}"/>
    <dgm:cxn modelId="{2AA1547B-F52F-4993-B0BE-CA0C853986C5}" srcId="{6B4814CE-AE91-4652-9FFC-D08E0798A57D}" destId="{7C24FE88-B6BE-4442-A26A-A1E3B7B6A860}" srcOrd="2" destOrd="0" parTransId="{AB879851-070B-4707-A873-EC52D19C0AAD}" sibTransId="{8A2772A5-EF51-4DA8-800F-2E302958169A}"/>
    <dgm:cxn modelId="{77A235AE-BF9F-453D-9B24-A4B005ABDC8A}" type="presOf" srcId="{6B4814CE-AE91-4652-9FFC-D08E0798A57D}" destId="{560C71D0-0BD7-4A83-A81A-36741176123B}" srcOrd="0" destOrd="0" presId="urn:microsoft.com/office/officeart/2018/2/layout/IconLabelList"/>
    <dgm:cxn modelId="{0897F0E7-4C14-4E96-AFD9-1681EFB00F53}" type="presOf" srcId="{A6F9A858-6E56-44AA-B411-764847B72A3D}" destId="{4BDD66EC-92CE-47E4-BEC8-63D0D3298045}" srcOrd="0" destOrd="0" presId="urn:microsoft.com/office/officeart/2018/2/layout/IconLabelList"/>
    <dgm:cxn modelId="{F3EB43FA-72A1-4A71-9E63-3A924BFFF64D}" srcId="{6B4814CE-AE91-4652-9FFC-D08E0798A57D}" destId="{A6F9A858-6E56-44AA-B411-764847B72A3D}" srcOrd="1" destOrd="0" parTransId="{24110B3A-00CA-4BE6-9A47-AF9E8D3F46B1}" sibTransId="{89053DDA-6771-42C5-A0B2-142C59F757E2}"/>
    <dgm:cxn modelId="{91D3C182-8CF2-4205-BB39-219BFD14F6CE}" type="presParOf" srcId="{560C71D0-0BD7-4A83-A81A-36741176123B}" destId="{22F48053-1FA8-478B-96F4-75F6FA629EE4}" srcOrd="0" destOrd="0" presId="urn:microsoft.com/office/officeart/2018/2/layout/IconLabelList"/>
    <dgm:cxn modelId="{9884E4DF-527B-4E17-87FF-AE3F1E9DFA9A}" type="presParOf" srcId="{22F48053-1FA8-478B-96F4-75F6FA629EE4}" destId="{216FFD6B-1F05-476C-83F4-B3327369A860}" srcOrd="0" destOrd="0" presId="urn:microsoft.com/office/officeart/2018/2/layout/IconLabelList"/>
    <dgm:cxn modelId="{640C5465-5983-42BA-9BCA-8AF79ED0772C}" type="presParOf" srcId="{22F48053-1FA8-478B-96F4-75F6FA629EE4}" destId="{D7506806-E062-4B50-A701-34ABDD7B7022}" srcOrd="1" destOrd="0" presId="urn:microsoft.com/office/officeart/2018/2/layout/IconLabelList"/>
    <dgm:cxn modelId="{D58B1CF1-4C6C-41A0-877F-C1F554C30458}" type="presParOf" srcId="{22F48053-1FA8-478B-96F4-75F6FA629EE4}" destId="{CA8921C8-97D3-44B8-A603-B2B0EDD150B3}" srcOrd="2" destOrd="0" presId="urn:microsoft.com/office/officeart/2018/2/layout/IconLabelList"/>
    <dgm:cxn modelId="{DF081517-FBD1-480C-8A69-9117B31D051F}" type="presParOf" srcId="{560C71D0-0BD7-4A83-A81A-36741176123B}" destId="{A89FAD3A-6900-45E9-AF0F-558BFD36DBB5}" srcOrd="1" destOrd="0" presId="urn:microsoft.com/office/officeart/2018/2/layout/IconLabelList"/>
    <dgm:cxn modelId="{0E32F388-1319-46E5-A6DE-26E2F2265C58}" type="presParOf" srcId="{560C71D0-0BD7-4A83-A81A-36741176123B}" destId="{26EE088E-BF46-4855-AFDF-60ED3F2DCC2A}" srcOrd="2" destOrd="0" presId="urn:microsoft.com/office/officeart/2018/2/layout/IconLabelList"/>
    <dgm:cxn modelId="{DF813503-4C5A-4E00-A5DB-30AAB3D20978}" type="presParOf" srcId="{26EE088E-BF46-4855-AFDF-60ED3F2DCC2A}" destId="{DA7440D6-BC94-40B0-B4C0-03A806775F24}" srcOrd="0" destOrd="0" presId="urn:microsoft.com/office/officeart/2018/2/layout/IconLabelList"/>
    <dgm:cxn modelId="{3C9FA209-4853-4939-A352-A3BE5EF69E88}" type="presParOf" srcId="{26EE088E-BF46-4855-AFDF-60ED3F2DCC2A}" destId="{339A0DD5-BCCB-4C93-8A10-EF4A1A285063}" srcOrd="1" destOrd="0" presId="urn:microsoft.com/office/officeart/2018/2/layout/IconLabelList"/>
    <dgm:cxn modelId="{705266C1-3A1C-4925-874B-B35A5C661312}" type="presParOf" srcId="{26EE088E-BF46-4855-AFDF-60ED3F2DCC2A}" destId="{4BDD66EC-92CE-47E4-BEC8-63D0D3298045}" srcOrd="2" destOrd="0" presId="urn:microsoft.com/office/officeart/2018/2/layout/IconLabelList"/>
    <dgm:cxn modelId="{294D3BD8-DC56-4D52-BA8E-BC7B593F68D2}" type="presParOf" srcId="{560C71D0-0BD7-4A83-A81A-36741176123B}" destId="{1EF5BEB9-4708-4747-A0A8-23416DA1CA54}" srcOrd="3" destOrd="0" presId="urn:microsoft.com/office/officeart/2018/2/layout/IconLabelList"/>
    <dgm:cxn modelId="{C1E78620-AFFE-4B78-B4EA-010E896E3A97}" type="presParOf" srcId="{560C71D0-0BD7-4A83-A81A-36741176123B}" destId="{11A65F85-730C-423B-B777-F6EAAB0F04DA}" srcOrd="4" destOrd="0" presId="urn:microsoft.com/office/officeart/2018/2/layout/IconLabelList"/>
    <dgm:cxn modelId="{34DFD28E-7431-49D6-9F87-52F1E8339B81}" type="presParOf" srcId="{11A65F85-730C-423B-B777-F6EAAB0F04DA}" destId="{CFF4154E-CF50-48E0-B99B-9AA8C41C8C6F}" srcOrd="0" destOrd="0" presId="urn:microsoft.com/office/officeart/2018/2/layout/IconLabelList"/>
    <dgm:cxn modelId="{4080D232-59C0-4D19-BE90-F06F85021FD7}" type="presParOf" srcId="{11A65F85-730C-423B-B777-F6EAAB0F04DA}" destId="{CD7D320B-BED5-4605-BA6C-9A452289EF6F}" srcOrd="1" destOrd="0" presId="urn:microsoft.com/office/officeart/2018/2/layout/IconLabelList"/>
    <dgm:cxn modelId="{4702DFF0-F5F9-49CA-9851-C7B632545F79}" type="presParOf" srcId="{11A65F85-730C-423B-B777-F6EAAB0F04DA}" destId="{8B02D843-3EAC-4140-9586-C24A444F615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82AB64-719A-4BE1-A44A-E6F6FBB5B5B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1B29B45-25D7-4464-A380-6BD9EE017427}">
      <dgm:prSet/>
      <dgm:spPr/>
      <dgm:t>
        <a:bodyPr/>
        <a:lstStyle/>
        <a:p>
          <a:r>
            <a:rPr lang="en-US"/>
            <a:t>How many pieces are required?  </a:t>
          </a:r>
        </a:p>
      </dgm:t>
    </dgm:pt>
    <dgm:pt modelId="{F9616691-6F83-41E9-A1A3-2FF372025BC8}" type="parTrans" cxnId="{B1CF934C-26F0-4812-8FB7-28D96070AC63}">
      <dgm:prSet/>
      <dgm:spPr/>
      <dgm:t>
        <a:bodyPr/>
        <a:lstStyle/>
        <a:p>
          <a:endParaRPr lang="en-US"/>
        </a:p>
      </dgm:t>
    </dgm:pt>
    <dgm:pt modelId="{98D8C4D7-4216-4D20-8017-6749C8656D62}" type="sibTrans" cxnId="{B1CF934C-26F0-4812-8FB7-28D96070AC63}">
      <dgm:prSet/>
      <dgm:spPr/>
      <dgm:t>
        <a:bodyPr/>
        <a:lstStyle/>
        <a:p>
          <a:endParaRPr lang="en-US"/>
        </a:p>
      </dgm:t>
    </dgm:pt>
    <dgm:pt modelId="{DA474B48-2D72-4974-93B0-092C10439A8D}">
      <dgm:prSet/>
      <dgm:spPr/>
      <dgm:t>
        <a:bodyPr/>
        <a:lstStyle/>
        <a:p>
          <a:r>
            <a:rPr lang="en-US"/>
            <a:t>How are these images submitted?</a:t>
          </a:r>
        </a:p>
      </dgm:t>
    </dgm:pt>
    <dgm:pt modelId="{1E70C25E-5418-4714-9616-144BF12EA813}" type="parTrans" cxnId="{0BEF383F-3E1C-408D-A693-857C7825A216}">
      <dgm:prSet/>
      <dgm:spPr/>
      <dgm:t>
        <a:bodyPr/>
        <a:lstStyle/>
        <a:p>
          <a:endParaRPr lang="en-US"/>
        </a:p>
      </dgm:t>
    </dgm:pt>
    <dgm:pt modelId="{743CFACC-D9F1-4CCA-B725-7DDADFDD517D}" type="sibTrans" cxnId="{0BEF383F-3E1C-408D-A693-857C7825A216}">
      <dgm:prSet/>
      <dgm:spPr/>
      <dgm:t>
        <a:bodyPr/>
        <a:lstStyle/>
        <a:p>
          <a:endParaRPr lang="en-US"/>
        </a:p>
      </dgm:t>
    </dgm:pt>
    <dgm:pt modelId="{9A33A28D-F1DF-414C-8EF1-5C4219DF8905}">
      <dgm:prSet/>
      <dgm:spPr/>
      <dgm:t>
        <a:bodyPr/>
        <a:lstStyle/>
        <a:p>
          <a:r>
            <a:rPr lang="en-US"/>
            <a:t>Take two minutes to write, in your own words, your understanding of this section.</a:t>
          </a:r>
        </a:p>
      </dgm:t>
    </dgm:pt>
    <dgm:pt modelId="{E75D5DDA-83EC-491E-9E32-E1AF726A7064}" type="parTrans" cxnId="{DA570155-ABA3-4C67-B1BC-1B66513EB876}">
      <dgm:prSet/>
      <dgm:spPr/>
      <dgm:t>
        <a:bodyPr/>
        <a:lstStyle/>
        <a:p>
          <a:endParaRPr lang="en-US"/>
        </a:p>
      </dgm:t>
    </dgm:pt>
    <dgm:pt modelId="{4218C464-A787-4103-8BD0-A58C45C02725}" type="sibTrans" cxnId="{DA570155-ABA3-4C67-B1BC-1B66513EB876}">
      <dgm:prSet/>
      <dgm:spPr/>
      <dgm:t>
        <a:bodyPr/>
        <a:lstStyle/>
        <a:p>
          <a:endParaRPr lang="en-US"/>
        </a:p>
      </dgm:t>
    </dgm:pt>
    <dgm:pt modelId="{0FA1554C-3813-4C04-B00A-1D5760C50BAB}" type="pres">
      <dgm:prSet presAssocID="{0482AB64-719A-4BE1-A44A-E6F6FBB5B5BB}" presName="linear" presStyleCnt="0">
        <dgm:presLayoutVars>
          <dgm:animLvl val="lvl"/>
          <dgm:resizeHandles val="exact"/>
        </dgm:presLayoutVars>
      </dgm:prSet>
      <dgm:spPr/>
    </dgm:pt>
    <dgm:pt modelId="{EBB9EF46-B781-47AC-9AA0-759D70FD942D}" type="pres">
      <dgm:prSet presAssocID="{91B29B45-25D7-4464-A380-6BD9EE017427}" presName="parentText" presStyleLbl="node1" presStyleIdx="0" presStyleCnt="3">
        <dgm:presLayoutVars>
          <dgm:chMax val="0"/>
          <dgm:bulletEnabled val="1"/>
        </dgm:presLayoutVars>
      </dgm:prSet>
      <dgm:spPr/>
    </dgm:pt>
    <dgm:pt modelId="{86922E34-F39B-40E8-A4D2-469F5A5A16DF}" type="pres">
      <dgm:prSet presAssocID="{98D8C4D7-4216-4D20-8017-6749C8656D62}" presName="spacer" presStyleCnt="0"/>
      <dgm:spPr/>
    </dgm:pt>
    <dgm:pt modelId="{53C9D79C-88C8-4E07-8153-716DA13E48A6}" type="pres">
      <dgm:prSet presAssocID="{DA474B48-2D72-4974-93B0-092C10439A8D}" presName="parentText" presStyleLbl="node1" presStyleIdx="1" presStyleCnt="3">
        <dgm:presLayoutVars>
          <dgm:chMax val="0"/>
          <dgm:bulletEnabled val="1"/>
        </dgm:presLayoutVars>
      </dgm:prSet>
      <dgm:spPr/>
    </dgm:pt>
    <dgm:pt modelId="{44FC78FF-4949-4403-8C0F-720C81C32657}" type="pres">
      <dgm:prSet presAssocID="{743CFACC-D9F1-4CCA-B725-7DDADFDD517D}" presName="spacer" presStyleCnt="0"/>
      <dgm:spPr/>
    </dgm:pt>
    <dgm:pt modelId="{25377DBA-B287-418C-80EF-79C9FCFD7A0B}" type="pres">
      <dgm:prSet presAssocID="{9A33A28D-F1DF-414C-8EF1-5C4219DF8905}" presName="parentText" presStyleLbl="node1" presStyleIdx="2" presStyleCnt="3">
        <dgm:presLayoutVars>
          <dgm:chMax val="0"/>
          <dgm:bulletEnabled val="1"/>
        </dgm:presLayoutVars>
      </dgm:prSet>
      <dgm:spPr/>
    </dgm:pt>
  </dgm:ptLst>
  <dgm:cxnLst>
    <dgm:cxn modelId="{DAFE8207-9645-4C67-BF50-6C10EC4D35FF}" type="presOf" srcId="{0482AB64-719A-4BE1-A44A-E6F6FBB5B5BB}" destId="{0FA1554C-3813-4C04-B00A-1D5760C50BAB}" srcOrd="0" destOrd="0" presId="urn:microsoft.com/office/officeart/2005/8/layout/vList2"/>
    <dgm:cxn modelId="{0BEF383F-3E1C-408D-A693-857C7825A216}" srcId="{0482AB64-719A-4BE1-A44A-E6F6FBB5B5BB}" destId="{DA474B48-2D72-4974-93B0-092C10439A8D}" srcOrd="1" destOrd="0" parTransId="{1E70C25E-5418-4714-9616-144BF12EA813}" sibTransId="{743CFACC-D9F1-4CCA-B725-7DDADFDD517D}"/>
    <dgm:cxn modelId="{B1CF934C-26F0-4812-8FB7-28D96070AC63}" srcId="{0482AB64-719A-4BE1-A44A-E6F6FBB5B5BB}" destId="{91B29B45-25D7-4464-A380-6BD9EE017427}" srcOrd="0" destOrd="0" parTransId="{F9616691-6F83-41E9-A1A3-2FF372025BC8}" sibTransId="{98D8C4D7-4216-4D20-8017-6749C8656D62}"/>
    <dgm:cxn modelId="{C616066D-1F6A-4765-9E81-DF5624A56F92}" type="presOf" srcId="{DA474B48-2D72-4974-93B0-092C10439A8D}" destId="{53C9D79C-88C8-4E07-8153-716DA13E48A6}" srcOrd="0" destOrd="0" presId="urn:microsoft.com/office/officeart/2005/8/layout/vList2"/>
    <dgm:cxn modelId="{DA570155-ABA3-4C67-B1BC-1B66513EB876}" srcId="{0482AB64-719A-4BE1-A44A-E6F6FBB5B5BB}" destId="{9A33A28D-F1DF-414C-8EF1-5C4219DF8905}" srcOrd="2" destOrd="0" parTransId="{E75D5DDA-83EC-491E-9E32-E1AF726A7064}" sibTransId="{4218C464-A787-4103-8BD0-A58C45C02725}"/>
    <dgm:cxn modelId="{5777C0C9-6B4B-4031-862B-5E357CD42787}" type="presOf" srcId="{91B29B45-25D7-4464-A380-6BD9EE017427}" destId="{EBB9EF46-B781-47AC-9AA0-759D70FD942D}" srcOrd="0" destOrd="0" presId="urn:microsoft.com/office/officeart/2005/8/layout/vList2"/>
    <dgm:cxn modelId="{512DABD8-B675-4306-8695-E47F7DF6ADA1}" type="presOf" srcId="{9A33A28D-F1DF-414C-8EF1-5C4219DF8905}" destId="{25377DBA-B287-418C-80EF-79C9FCFD7A0B}" srcOrd="0" destOrd="0" presId="urn:microsoft.com/office/officeart/2005/8/layout/vList2"/>
    <dgm:cxn modelId="{E44D6CAE-93E9-4BC4-8E9D-FAD37BA417A5}" type="presParOf" srcId="{0FA1554C-3813-4C04-B00A-1D5760C50BAB}" destId="{EBB9EF46-B781-47AC-9AA0-759D70FD942D}" srcOrd="0" destOrd="0" presId="urn:microsoft.com/office/officeart/2005/8/layout/vList2"/>
    <dgm:cxn modelId="{E7719EE6-FA7E-4115-8858-45EEAFBB7C36}" type="presParOf" srcId="{0FA1554C-3813-4C04-B00A-1D5760C50BAB}" destId="{86922E34-F39B-40E8-A4D2-469F5A5A16DF}" srcOrd="1" destOrd="0" presId="urn:microsoft.com/office/officeart/2005/8/layout/vList2"/>
    <dgm:cxn modelId="{2474B398-8AE4-40BB-96E5-C31FA68FD06F}" type="presParOf" srcId="{0FA1554C-3813-4C04-B00A-1D5760C50BAB}" destId="{53C9D79C-88C8-4E07-8153-716DA13E48A6}" srcOrd="2" destOrd="0" presId="urn:microsoft.com/office/officeart/2005/8/layout/vList2"/>
    <dgm:cxn modelId="{98AF6647-831E-49D9-A81B-98A7CFDC92BA}" type="presParOf" srcId="{0FA1554C-3813-4C04-B00A-1D5760C50BAB}" destId="{44FC78FF-4949-4403-8C0F-720C81C32657}" srcOrd="3" destOrd="0" presId="urn:microsoft.com/office/officeart/2005/8/layout/vList2"/>
    <dgm:cxn modelId="{692F319E-901D-4A4F-8C87-3865429039C5}" type="presParOf" srcId="{0FA1554C-3813-4C04-B00A-1D5760C50BAB}" destId="{25377DBA-B287-418C-80EF-79C9FCFD7A0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33566-73A1-4646-BE54-FE44EC26CF8B}">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C0F7A-28BD-4D14-A263-32AA52DBAB80}">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6A1705-3968-4700-AE00-1C45560DE5BC}">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Must be related to an essential question- should be derived from a desire to explore a certain idea</a:t>
          </a:r>
        </a:p>
      </dsp:txBody>
      <dsp:txXfrm>
        <a:off x="1429899" y="2442"/>
        <a:ext cx="5083704" cy="1238008"/>
      </dsp:txXfrm>
    </dsp:sp>
    <dsp:sp modelId="{368E31C6-8B8E-48EF-99CC-E8A9D95D85AB}">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9BC4FA-C543-4AB5-B221-410D8813F9EC}">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B2B4D9-1624-4184-B3F2-C41EF37AB9F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dirty="0"/>
            <a:t>15 images of works of art or documentation/process sketches exploring the investigation of an idea- each work should inform and inspire the next</a:t>
          </a:r>
        </a:p>
      </dsp:txBody>
      <dsp:txXfrm>
        <a:off x="1429899" y="1549953"/>
        <a:ext cx="5083704" cy="1238008"/>
      </dsp:txXfrm>
    </dsp:sp>
    <dsp:sp modelId="{A5C3ED67-F2BD-4838-A835-09C468225AE6}">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26D71-E7BB-4DC2-B555-C3BB81C8F9C0}">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687F7E-6B9F-44B7-BF03-C5D8CAD5B454}">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Work submitted could be sketchbook pages or other documentation of sustained investigation.  There is no required amount of completed art pieces.  </a:t>
          </a:r>
        </a:p>
      </dsp:txBody>
      <dsp:txXfrm>
        <a:off x="1429899" y="3097464"/>
        <a:ext cx="5083704" cy="1238008"/>
      </dsp:txXfrm>
    </dsp:sp>
    <dsp:sp modelId="{F7AC5504-D876-4B0A-96F0-60142F6BB752}">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4A3D5-EF23-4056-9B68-C22B818C8B10}">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91E5CF-7E8E-49C9-960E-67CFCC1A347B}">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Works are digitally submitted</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D62D2-D106-4830-A931-04E9A4AA63EC}">
      <dsp:nvSpPr>
        <dsp:cNvPr id="0" name=""/>
        <dsp:cNvSpPr/>
      </dsp:nvSpPr>
      <dsp:spPr>
        <a:xfrm>
          <a:off x="167769" y="777"/>
          <a:ext cx="2941935" cy="1765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Drawing and 2D Art and Design- 5 Physical works or high quality photos- Your absolute best work</a:t>
          </a:r>
        </a:p>
        <a:p>
          <a:pPr marL="0" lvl="0" indent="0" algn="ctr" defTabSz="800100">
            <a:lnSpc>
              <a:spcPct val="90000"/>
            </a:lnSpc>
            <a:spcBef>
              <a:spcPct val="0"/>
            </a:spcBef>
            <a:spcAft>
              <a:spcPct val="35000"/>
            </a:spcAft>
            <a:buNone/>
          </a:pPr>
          <a:r>
            <a:rPr lang="en-US" sz="1800" kern="1200" dirty="0"/>
            <a:t>3D Art and Design- 10 photos- 2 each of 5 pieces </a:t>
          </a:r>
        </a:p>
      </dsp:txBody>
      <dsp:txXfrm>
        <a:off x="167769" y="777"/>
        <a:ext cx="2941935" cy="1765161"/>
      </dsp:txXfrm>
    </dsp:sp>
    <dsp:sp modelId="{ADE79BDC-1B93-45AC-B853-427CD42A95CB}">
      <dsp:nvSpPr>
        <dsp:cNvPr id="0" name=""/>
        <dsp:cNvSpPr/>
      </dsp:nvSpPr>
      <dsp:spPr>
        <a:xfrm>
          <a:off x="3403898" y="777"/>
          <a:ext cx="2941935" cy="17651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These pieces are physically mailed to the AP College Board at the time of the exam and returned to you in July </a:t>
          </a:r>
        </a:p>
      </dsp:txBody>
      <dsp:txXfrm>
        <a:off x="3403898" y="777"/>
        <a:ext cx="2941935" cy="1765161"/>
      </dsp:txXfrm>
    </dsp:sp>
    <dsp:sp modelId="{034F6F0A-250C-4A16-BA81-209E185D0047}">
      <dsp:nvSpPr>
        <dsp:cNvPr id="0" name=""/>
        <dsp:cNvSpPr/>
      </dsp:nvSpPr>
      <dsp:spPr>
        <a:xfrm>
          <a:off x="167769" y="2060132"/>
          <a:ext cx="2941935" cy="17651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Must demonstrate synthesis of materials, processes, ad ideas using skills required from the chosen portfolio</a:t>
          </a:r>
        </a:p>
      </dsp:txBody>
      <dsp:txXfrm>
        <a:off x="167769" y="2060132"/>
        <a:ext cx="2941935" cy="1765161"/>
      </dsp:txXfrm>
    </dsp:sp>
    <dsp:sp modelId="{533357EA-B630-4537-9AF8-187EF374600B}">
      <dsp:nvSpPr>
        <dsp:cNvPr id="0" name=""/>
        <dsp:cNvSpPr/>
      </dsp:nvSpPr>
      <dsp:spPr>
        <a:xfrm>
          <a:off x="3403898" y="2060132"/>
          <a:ext cx="2941935" cy="17651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Must show impressive skill, technique, process, use of materials, etc.</a:t>
          </a:r>
        </a:p>
      </dsp:txBody>
      <dsp:txXfrm>
        <a:off x="3403898" y="2060132"/>
        <a:ext cx="2941935" cy="1765161"/>
      </dsp:txXfrm>
    </dsp:sp>
    <dsp:sp modelId="{00B57A6C-0F0C-48EB-B4EC-F592F898AAC0}">
      <dsp:nvSpPr>
        <dsp:cNvPr id="0" name=""/>
        <dsp:cNvSpPr/>
      </dsp:nvSpPr>
      <dsp:spPr>
        <a:xfrm>
          <a:off x="1785834" y="4119487"/>
          <a:ext cx="2941935" cy="17651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Work can come from the Sustained Investigation or can be entirely different work</a:t>
          </a:r>
        </a:p>
      </dsp:txBody>
      <dsp:txXfrm>
        <a:off x="1785834" y="4119487"/>
        <a:ext cx="2941935" cy="1765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BD6A-800F-430C-B47C-F188AD6CB93D}">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F1259-DD1E-487E-80A4-28376E2745D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711F46-0694-43BA-BB76-19E929F1449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2-D Art and Design</a:t>
          </a:r>
        </a:p>
      </dsp:txBody>
      <dsp:txXfrm>
        <a:off x="1941716" y="718"/>
        <a:ext cx="4571887" cy="1681139"/>
      </dsp:txXfrm>
    </dsp:sp>
    <dsp:sp modelId="{0CDFE116-B351-494C-8691-94B719411A5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2E7D8-505B-455B-B26D-B7DB489E0D7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431A10-06DE-48AA-A6B9-26D9EC96EECC}">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3-D Art and Design</a:t>
          </a:r>
        </a:p>
      </dsp:txBody>
      <dsp:txXfrm>
        <a:off x="1941716" y="2102143"/>
        <a:ext cx="4571887" cy="1681139"/>
      </dsp:txXfrm>
    </dsp:sp>
    <dsp:sp modelId="{040AFBEC-C37C-476C-B05B-FBDF6BB2AA65}">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A67ED-A8DB-4FC0-9928-E3170699AEB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6FE6B4-7F94-430A-9DE3-495672AAF2F0}">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Drawing</a:t>
          </a:r>
        </a:p>
      </dsp:txBody>
      <dsp:txXfrm>
        <a:off x="1941716" y="4203567"/>
        <a:ext cx="4571887" cy="1681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86665-EB79-4A9B-B335-A81BC5614056}">
      <dsp:nvSpPr>
        <dsp:cNvPr id="0" name=""/>
        <dsp:cNvSpPr/>
      </dsp:nvSpPr>
      <dsp:spPr>
        <a:xfrm>
          <a:off x="0" y="5152"/>
          <a:ext cx="6513603" cy="16977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AEF9F-F759-427C-977C-B65772C2F54D}">
      <dsp:nvSpPr>
        <dsp:cNvPr id="0" name=""/>
        <dsp:cNvSpPr/>
      </dsp:nvSpPr>
      <dsp:spPr>
        <a:xfrm>
          <a:off x="513571" y="387147"/>
          <a:ext cx="934678" cy="933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775701-2FD0-47C0-890E-15B47C2FCCE9}">
      <dsp:nvSpPr>
        <dsp:cNvPr id="0" name=""/>
        <dsp:cNvSpPr/>
      </dsp:nvSpPr>
      <dsp:spPr>
        <a:xfrm>
          <a:off x="1961820" y="5152"/>
          <a:ext cx="4422317" cy="169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55" tIns="179855" rIns="179855" bIns="179855" numCol="1" spcCol="1270" anchor="ctr" anchorCtr="0">
          <a:noAutofit/>
        </a:bodyPr>
        <a:lstStyle/>
        <a:p>
          <a:pPr marL="0" lvl="0" indent="0" algn="l" defTabSz="622300">
            <a:lnSpc>
              <a:spcPct val="100000"/>
            </a:lnSpc>
            <a:spcBef>
              <a:spcPct val="0"/>
            </a:spcBef>
            <a:spcAft>
              <a:spcPct val="35000"/>
            </a:spcAft>
            <a:buNone/>
          </a:pPr>
          <a:r>
            <a:rPr lang="en-US" sz="1400" kern="1200" dirty="0"/>
            <a:t>Designated for work that focuses on the use of 2-D elements and principals of art and design including point, line, shape, plane, layer, form, space, texture, color, value, opacity, transparency, time, unity variety, rhythm, movement, proportion, scale, balance, emphasis, contrast, repetition, figure/ground relationship, connection, juxtaposition, and hierarchy.</a:t>
          </a:r>
        </a:p>
      </dsp:txBody>
      <dsp:txXfrm>
        <a:off x="1961820" y="5152"/>
        <a:ext cx="4422317" cy="1699415"/>
      </dsp:txXfrm>
    </dsp:sp>
    <dsp:sp modelId="{7749D229-6FC7-4AC6-8AF1-977E2C641F8E}">
      <dsp:nvSpPr>
        <dsp:cNvPr id="0" name=""/>
        <dsp:cNvSpPr/>
      </dsp:nvSpPr>
      <dsp:spPr>
        <a:xfrm>
          <a:off x="0" y="2093005"/>
          <a:ext cx="6513603" cy="16977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C094D-CBB2-49DE-A589-97F0270D43AD}">
      <dsp:nvSpPr>
        <dsp:cNvPr id="0" name=""/>
        <dsp:cNvSpPr/>
      </dsp:nvSpPr>
      <dsp:spPr>
        <a:xfrm>
          <a:off x="513571" y="2475000"/>
          <a:ext cx="934678" cy="933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11C926-C117-4B6F-A688-D5EFE8D44B8E}">
      <dsp:nvSpPr>
        <dsp:cNvPr id="0" name=""/>
        <dsp:cNvSpPr/>
      </dsp:nvSpPr>
      <dsp:spPr>
        <a:xfrm>
          <a:off x="1961820" y="2093005"/>
          <a:ext cx="4422317" cy="169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55" tIns="179855" rIns="179855" bIns="179855" numCol="1" spcCol="1270" anchor="ctr" anchorCtr="0">
          <a:noAutofit/>
        </a:bodyPr>
        <a:lstStyle/>
        <a:p>
          <a:pPr marL="0" lvl="0" indent="0" algn="l" defTabSz="622300">
            <a:lnSpc>
              <a:spcPct val="100000"/>
            </a:lnSpc>
            <a:spcBef>
              <a:spcPct val="0"/>
            </a:spcBef>
            <a:spcAft>
              <a:spcPct val="35000"/>
            </a:spcAft>
            <a:buNone/>
          </a:pPr>
          <a:r>
            <a:rPr lang="en-US" sz="1400" kern="1200" dirty="0"/>
            <a:t>Students should consider how materials, processes, and ideas can be used to make work that exists on a </a:t>
          </a:r>
          <a:r>
            <a:rPr lang="en-US" sz="1400" b="1" kern="1200" dirty="0"/>
            <a:t>FLAT SURFACE</a:t>
          </a:r>
          <a:endParaRPr lang="en-US" sz="1400" kern="1200" dirty="0"/>
        </a:p>
      </dsp:txBody>
      <dsp:txXfrm>
        <a:off x="1961820" y="2093005"/>
        <a:ext cx="4422317" cy="1699415"/>
      </dsp:txXfrm>
    </dsp:sp>
    <dsp:sp modelId="{3C38F152-804A-4F95-AD04-5E19B9B8688B}">
      <dsp:nvSpPr>
        <dsp:cNvPr id="0" name=""/>
        <dsp:cNvSpPr/>
      </dsp:nvSpPr>
      <dsp:spPr>
        <a:xfrm>
          <a:off x="0" y="4180858"/>
          <a:ext cx="6513603" cy="16977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F41FE-DE64-4949-A721-B487435AEB70}">
      <dsp:nvSpPr>
        <dsp:cNvPr id="0" name=""/>
        <dsp:cNvSpPr/>
      </dsp:nvSpPr>
      <dsp:spPr>
        <a:xfrm>
          <a:off x="513571" y="4562853"/>
          <a:ext cx="934678" cy="933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CFA37D-7B72-4578-824D-ABB0ECD660C1}">
      <dsp:nvSpPr>
        <dsp:cNvPr id="0" name=""/>
        <dsp:cNvSpPr/>
      </dsp:nvSpPr>
      <dsp:spPr>
        <a:xfrm>
          <a:off x="1961820" y="4180858"/>
          <a:ext cx="4422317" cy="169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55" tIns="179855" rIns="179855" bIns="179855" numCol="1" spcCol="1270" anchor="ctr" anchorCtr="0">
          <a:noAutofit/>
        </a:bodyPr>
        <a:lstStyle/>
        <a:p>
          <a:pPr marL="0" lvl="0" indent="0" algn="l" defTabSz="622300">
            <a:lnSpc>
              <a:spcPct val="100000"/>
            </a:lnSpc>
            <a:spcBef>
              <a:spcPct val="0"/>
            </a:spcBef>
            <a:spcAft>
              <a:spcPct val="35000"/>
            </a:spcAft>
            <a:buNone/>
          </a:pPr>
          <a:r>
            <a:rPr lang="en-US" sz="1400" kern="1200" dirty="0"/>
            <a:t>Artwork can be made with any art media, processes, and ideas.  Still images from videos or film are accepted.  Composite images may be submitted.</a:t>
          </a:r>
        </a:p>
      </dsp:txBody>
      <dsp:txXfrm>
        <a:off x="1961820" y="4180858"/>
        <a:ext cx="4422317" cy="1699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4C7DE-678C-4DF1-B8C1-4DF3B7F9AD62}">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951FE-48E7-4045-9FA1-5C1C3E213FA0}">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016E44-860B-4C65-9787-EC36E3A3FD9C}">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100000"/>
            </a:lnSpc>
            <a:spcBef>
              <a:spcPct val="0"/>
            </a:spcBef>
            <a:spcAft>
              <a:spcPct val="35000"/>
            </a:spcAft>
            <a:buNone/>
          </a:pPr>
          <a:r>
            <a:rPr lang="en-US" sz="1900" kern="1200" dirty="0"/>
            <a:t>This portfolio is designated for work that focuses on the use of mark-making, line, surface, space, light, and shade, and composition.</a:t>
          </a:r>
        </a:p>
      </dsp:txBody>
      <dsp:txXfrm>
        <a:off x="1941716" y="718"/>
        <a:ext cx="4571887" cy="1681139"/>
      </dsp:txXfrm>
    </dsp:sp>
    <dsp:sp modelId="{C81882DC-7BD7-430A-AA4E-55839990EDAA}">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5A913-C80C-4BFA-BA8F-77D53D61446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1D211D-4475-441C-AD64-A8D299E872B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100000"/>
            </a:lnSpc>
            <a:spcBef>
              <a:spcPct val="0"/>
            </a:spcBef>
            <a:spcAft>
              <a:spcPct val="35000"/>
            </a:spcAft>
            <a:buNone/>
          </a:pPr>
          <a:r>
            <a:rPr lang="en-US" sz="1900" kern="1200" dirty="0"/>
            <a:t>Students should consider marks that can be used to make drawings, the arrangement of marks, and </a:t>
          </a:r>
          <a:r>
            <a:rPr lang="en-US" sz="1900" b="1" kern="1200" dirty="0"/>
            <a:t>relationships of marks and ideas.</a:t>
          </a:r>
          <a:endParaRPr lang="en-US" sz="1900" kern="1200" dirty="0"/>
        </a:p>
      </dsp:txBody>
      <dsp:txXfrm>
        <a:off x="1941716" y="2102143"/>
        <a:ext cx="4571887" cy="1681139"/>
      </dsp:txXfrm>
    </dsp:sp>
    <dsp:sp modelId="{DF0FF3E7-7A71-48C9-98B7-288E5A0805D9}">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87DF0-0169-487A-85DA-1B75313F846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5A9DB8-00D4-4141-99EA-EAE20BE2857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100000"/>
            </a:lnSpc>
            <a:spcBef>
              <a:spcPct val="0"/>
            </a:spcBef>
            <a:spcAft>
              <a:spcPct val="35000"/>
            </a:spcAft>
            <a:buNone/>
          </a:pPr>
          <a:r>
            <a:rPr lang="en-US" sz="1900" kern="1200" dirty="0"/>
            <a:t>Artwork can be made with any art media, processes, and ideas.  Still images from videos or film are accepted.  Composite images may be submitted.</a:t>
          </a:r>
        </a:p>
      </dsp:txBody>
      <dsp:txXfrm>
        <a:off x="1941716" y="4203567"/>
        <a:ext cx="4571887" cy="1681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FFD6B-1F05-476C-83F4-B3327369A860}">
      <dsp:nvSpPr>
        <dsp:cNvPr id="0" name=""/>
        <dsp:cNvSpPr/>
      </dsp:nvSpPr>
      <dsp:spPr>
        <a:xfrm>
          <a:off x="736801" y="28234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8921C8-97D3-44B8-A603-B2B0EDD150B3}">
      <dsp:nvSpPr>
        <dsp:cNvPr id="0" name=""/>
        <dsp:cNvSpPr/>
      </dsp:nvSpPr>
      <dsp:spPr>
        <a:xfrm>
          <a:off x="241801" y="1890576"/>
          <a:ext cx="1800000" cy="37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This portfolio is designated for work that focuses on the use of 3-Dimensional elements and principles of art and design, including point line, shape, plane, layer, form, volume, mass, occupied/unoccupied space, texture color, value, opacity, transparency, time unity, variety, rhythm, movement, proportion, scale, balance, emphasis, contrast, repetition, connection, juxtaposition, and hierarchy.  </a:t>
          </a:r>
        </a:p>
      </dsp:txBody>
      <dsp:txXfrm>
        <a:off x="241801" y="1890576"/>
        <a:ext cx="1800000" cy="3712500"/>
      </dsp:txXfrm>
    </dsp:sp>
    <dsp:sp modelId="{DA7440D6-BC94-40B0-B4C0-03A806775F24}">
      <dsp:nvSpPr>
        <dsp:cNvPr id="0" name=""/>
        <dsp:cNvSpPr/>
      </dsp:nvSpPr>
      <dsp:spPr>
        <a:xfrm>
          <a:off x="2851801" y="28234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D66EC-92CE-47E4-BEC8-63D0D3298045}">
      <dsp:nvSpPr>
        <dsp:cNvPr id="0" name=""/>
        <dsp:cNvSpPr/>
      </dsp:nvSpPr>
      <dsp:spPr>
        <a:xfrm>
          <a:off x="2356801" y="1890576"/>
          <a:ext cx="1800000" cy="37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Students should consider how materials, processes, and ideas can be used to make work that involves space and form- </a:t>
          </a:r>
          <a:r>
            <a:rPr lang="en-US" sz="1600" b="1" u="none" kern="1200" dirty="0"/>
            <a:t>work must activate/interact with space</a:t>
          </a:r>
        </a:p>
      </dsp:txBody>
      <dsp:txXfrm>
        <a:off x="2356801" y="1890576"/>
        <a:ext cx="1800000" cy="3712500"/>
      </dsp:txXfrm>
    </dsp:sp>
    <dsp:sp modelId="{CFF4154E-CF50-48E0-B99B-9AA8C41C8C6F}">
      <dsp:nvSpPr>
        <dsp:cNvPr id="0" name=""/>
        <dsp:cNvSpPr/>
      </dsp:nvSpPr>
      <dsp:spPr>
        <a:xfrm>
          <a:off x="4966802" y="28234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02D843-3EAC-4140-9586-C24A444F6153}">
      <dsp:nvSpPr>
        <dsp:cNvPr id="0" name=""/>
        <dsp:cNvSpPr/>
      </dsp:nvSpPr>
      <dsp:spPr>
        <a:xfrm>
          <a:off x="4471802" y="1890576"/>
          <a:ext cx="1800000" cy="37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Artwork can be made with any art media, processes, and ideas.  Figurative or nonfigurative sculpture architectural models etc.  Students may submit plans for 3D work as well.  Still images from videos or film are accepted.  Composite images may be submitted.</a:t>
          </a:r>
        </a:p>
      </dsp:txBody>
      <dsp:txXfrm>
        <a:off x="4471802" y="1890576"/>
        <a:ext cx="1800000" cy="371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9EF46-B781-47AC-9AA0-759D70FD942D}">
      <dsp:nvSpPr>
        <dsp:cNvPr id="0" name=""/>
        <dsp:cNvSpPr/>
      </dsp:nvSpPr>
      <dsp:spPr>
        <a:xfrm>
          <a:off x="0" y="47001"/>
          <a:ext cx="5115491" cy="15641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 many pieces are required?  </a:t>
          </a:r>
        </a:p>
      </dsp:txBody>
      <dsp:txXfrm>
        <a:off x="76357" y="123358"/>
        <a:ext cx="4962777" cy="1411464"/>
      </dsp:txXfrm>
    </dsp:sp>
    <dsp:sp modelId="{53C9D79C-88C8-4E07-8153-716DA13E48A6}">
      <dsp:nvSpPr>
        <dsp:cNvPr id="0" name=""/>
        <dsp:cNvSpPr/>
      </dsp:nvSpPr>
      <dsp:spPr>
        <a:xfrm>
          <a:off x="0" y="1691819"/>
          <a:ext cx="5115491" cy="156417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 are these images submitted?</a:t>
          </a:r>
        </a:p>
      </dsp:txBody>
      <dsp:txXfrm>
        <a:off x="76357" y="1768176"/>
        <a:ext cx="4962777" cy="1411464"/>
      </dsp:txXfrm>
    </dsp:sp>
    <dsp:sp modelId="{25377DBA-B287-418C-80EF-79C9FCFD7A0B}">
      <dsp:nvSpPr>
        <dsp:cNvPr id="0" name=""/>
        <dsp:cNvSpPr/>
      </dsp:nvSpPr>
      <dsp:spPr>
        <a:xfrm>
          <a:off x="0" y="3336638"/>
          <a:ext cx="5115491" cy="15641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Take two minutes to write, in your own words, your understanding of this section.</a:t>
          </a:r>
        </a:p>
      </dsp:txBody>
      <dsp:txXfrm>
        <a:off x="76357" y="3412995"/>
        <a:ext cx="4962777" cy="14114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36CE-059A-4667-8C88-B177A1C3F6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7EF9AC-CEB5-4D71-9014-B45365EAD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1B7AD-61A8-4C25-B1F3-9363A326214C}"/>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5" name="Footer Placeholder 4">
            <a:extLst>
              <a:ext uri="{FF2B5EF4-FFF2-40B4-BE49-F238E27FC236}">
                <a16:creationId xmlns:a16="http://schemas.microsoft.com/office/drawing/2014/main" id="{BAD522B8-8612-4A8C-9A77-4F42863D3B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1FA63D-DD43-446C-8588-F1CCE7348917}"/>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172433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2058-0CE2-4E4B-A5D8-8104C15C61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AF926-B06A-49DE-9B3E-CAC49145E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D9259-E4B3-405B-8572-0FD11CB10746}"/>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5" name="Footer Placeholder 4">
            <a:extLst>
              <a:ext uri="{FF2B5EF4-FFF2-40B4-BE49-F238E27FC236}">
                <a16:creationId xmlns:a16="http://schemas.microsoft.com/office/drawing/2014/main" id="{98A27091-BDFA-4A7D-95F3-EFEF882F9F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E3B5F9-02FA-40F2-9FA2-8A40E62B9C0D}"/>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178515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09E85B-BD65-47CD-B5C3-674A5C293F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F73193-A4EA-4B90-AD0C-A63060AD2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4360B-E50D-4C4B-BC4E-7BC5DB405DAE}"/>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5" name="Footer Placeholder 4">
            <a:extLst>
              <a:ext uri="{FF2B5EF4-FFF2-40B4-BE49-F238E27FC236}">
                <a16:creationId xmlns:a16="http://schemas.microsoft.com/office/drawing/2014/main" id="{91D46D88-0056-4EC9-9627-8E62911331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4F0D2-9541-47EC-B157-8455B21D271D}"/>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168455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469A-184B-4B09-BF49-50E89263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65EF3-045F-4298-B616-5E128D7074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15A1C-E6C5-4C72-A8F0-ED71E45EE412}"/>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5" name="Footer Placeholder 4">
            <a:extLst>
              <a:ext uri="{FF2B5EF4-FFF2-40B4-BE49-F238E27FC236}">
                <a16:creationId xmlns:a16="http://schemas.microsoft.com/office/drawing/2014/main" id="{CBF39006-7216-45F6-8102-33239D11E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BE4E4A-157F-4CCC-A78B-C10530529212}"/>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169444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3F19-B385-4F17-B196-FD39A80C2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C8168-5015-4352-A9C9-440A2EF4E4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80F467-7249-40AB-A4CB-51CDE92E480A}"/>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5" name="Footer Placeholder 4">
            <a:extLst>
              <a:ext uri="{FF2B5EF4-FFF2-40B4-BE49-F238E27FC236}">
                <a16:creationId xmlns:a16="http://schemas.microsoft.com/office/drawing/2014/main" id="{4628E987-DB18-4080-BD8A-C458119A12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26EB5A-E5E4-4B87-AD6C-D58753D4590B}"/>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376611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312E-DBC5-4D88-8F02-AB262BD0B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F8FDC-8336-40A9-A187-C7D584C4A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9465C-2F79-4C12-85E1-B17BE2AE8B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0AE03-3911-4ECA-B16F-FF6BA319B30C}"/>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6" name="Footer Placeholder 5">
            <a:extLst>
              <a:ext uri="{FF2B5EF4-FFF2-40B4-BE49-F238E27FC236}">
                <a16:creationId xmlns:a16="http://schemas.microsoft.com/office/drawing/2014/main" id="{4E713408-F5F8-4F43-8724-B327F6E61D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7F24BA-769F-4E43-BD81-02988B9DE9AD}"/>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93517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2B63-4B20-49B3-A99E-C00B3B8A33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8C6B3C-973D-4B7E-8FA3-8D0BB6B20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AC5FC0-C908-404F-9DA8-AC6C99D8D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03AA2E-F614-4B02-8362-7B6744897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63F15-B68B-4293-B275-E39663B777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5A943E-EB7A-4819-ACC5-3D4055EC6352}"/>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8" name="Footer Placeholder 7">
            <a:extLst>
              <a:ext uri="{FF2B5EF4-FFF2-40B4-BE49-F238E27FC236}">
                <a16:creationId xmlns:a16="http://schemas.microsoft.com/office/drawing/2014/main" id="{A3D3CB43-D654-4181-ADC2-A01FE8D2A64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7F8E809-E2C4-4D27-BB55-4F8D60C14FB5}"/>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168304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26D6-091C-4793-A029-C33928D415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80B39E-16BF-47A2-8A5B-459F258AD73A}"/>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4" name="Footer Placeholder 3">
            <a:extLst>
              <a:ext uri="{FF2B5EF4-FFF2-40B4-BE49-F238E27FC236}">
                <a16:creationId xmlns:a16="http://schemas.microsoft.com/office/drawing/2014/main" id="{195B7265-8B88-48DE-A3E9-6432409E00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F25A1E-CE8A-49B5-B41C-F5D2CDA9F02B}"/>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91934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084D9-B0DA-4F66-A935-6E23CF16798B}"/>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3" name="Footer Placeholder 2">
            <a:extLst>
              <a:ext uri="{FF2B5EF4-FFF2-40B4-BE49-F238E27FC236}">
                <a16:creationId xmlns:a16="http://schemas.microsoft.com/office/drawing/2014/main" id="{9FE74FDB-5E68-457B-B717-D54F619BEE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757D7-1A68-4F20-BE78-5D0ABE6948DB}"/>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87049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7332-F38D-42A2-9A15-60C3CED2A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DB346E-A106-46AC-8E81-C40891161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1F1F48-9906-4D7F-B5CA-8CD6B61EB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DC237-088A-4358-9107-D20CEC8424CA}"/>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6" name="Footer Placeholder 5">
            <a:extLst>
              <a:ext uri="{FF2B5EF4-FFF2-40B4-BE49-F238E27FC236}">
                <a16:creationId xmlns:a16="http://schemas.microsoft.com/office/drawing/2014/main" id="{D0CBA583-ECE6-4D9E-9D21-3BD4ABE837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1C0B5E-F5A4-4E64-BB93-84544117FBA4}"/>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383685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C777-AAA5-40A1-B463-007CC4880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02B360-E41D-4F1B-939E-9F8503F5C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A4A1B28-3FCF-4C85-80A5-CC4EA7503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76821-9702-4BC3-A13B-08A76F262C5B}"/>
              </a:ext>
            </a:extLst>
          </p:cNvPr>
          <p:cNvSpPr>
            <a:spLocks noGrp="1"/>
          </p:cNvSpPr>
          <p:nvPr>
            <p:ph type="dt" sz="half" idx="10"/>
          </p:nvPr>
        </p:nvSpPr>
        <p:spPr/>
        <p:txBody>
          <a:bodyPr/>
          <a:lstStyle/>
          <a:p>
            <a:fld id="{248FF0F2-E0EE-4C77-A909-2674BF1CE5A0}" type="datetimeFigureOut">
              <a:rPr lang="en-US" smtClean="0"/>
              <a:t>8/2/2019</a:t>
            </a:fld>
            <a:endParaRPr lang="en-US" dirty="0"/>
          </a:p>
        </p:txBody>
      </p:sp>
      <p:sp>
        <p:nvSpPr>
          <p:cNvPr id="6" name="Footer Placeholder 5">
            <a:extLst>
              <a:ext uri="{FF2B5EF4-FFF2-40B4-BE49-F238E27FC236}">
                <a16:creationId xmlns:a16="http://schemas.microsoft.com/office/drawing/2014/main" id="{AB0F4783-6F27-45FF-9B7C-8934BF3E5A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16AC6B-2174-46D9-A6F0-4641D296AA63}"/>
              </a:ext>
            </a:extLst>
          </p:cNvPr>
          <p:cNvSpPr>
            <a:spLocks noGrp="1"/>
          </p:cNvSpPr>
          <p:nvPr>
            <p:ph type="sldNum" sz="quarter" idx="12"/>
          </p:nvPr>
        </p:nvSpPr>
        <p:spPr/>
        <p:txBody>
          <a:bodyPr/>
          <a:lstStyle/>
          <a:p>
            <a:fld id="{8EB06F03-2B69-43A4-B06F-BB457047D8F8}" type="slidenum">
              <a:rPr lang="en-US" smtClean="0"/>
              <a:t>‹#›</a:t>
            </a:fld>
            <a:endParaRPr lang="en-US" dirty="0"/>
          </a:p>
        </p:txBody>
      </p:sp>
    </p:spTree>
    <p:extLst>
      <p:ext uri="{BB962C8B-B14F-4D97-AF65-F5344CB8AC3E}">
        <p14:creationId xmlns:p14="http://schemas.microsoft.com/office/powerpoint/2010/main" val="221679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4399B-19A3-4E19-9D98-A4D2FE8E5F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77EE32-D77D-47A6-85CA-0196AD66C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0C93E-267F-474F-911C-F2B771B73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FF0F2-E0EE-4C77-A909-2674BF1CE5A0}" type="datetimeFigureOut">
              <a:rPr lang="en-US" smtClean="0"/>
              <a:t>8/2/2019</a:t>
            </a:fld>
            <a:endParaRPr lang="en-US" dirty="0"/>
          </a:p>
        </p:txBody>
      </p:sp>
      <p:sp>
        <p:nvSpPr>
          <p:cNvPr id="5" name="Footer Placeholder 4">
            <a:extLst>
              <a:ext uri="{FF2B5EF4-FFF2-40B4-BE49-F238E27FC236}">
                <a16:creationId xmlns:a16="http://schemas.microsoft.com/office/drawing/2014/main" id="{1C3F868F-36BD-4168-82AF-140067094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EBF44B-D828-423B-9B42-229E4551F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06F03-2B69-43A4-B06F-BB457047D8F8}" type="slidenum">
              <a:rPr lang="en-US" smtClean="0"/>
              <a:t>‹#›</a:t>
            </a:fld>
            <a:endParaRPr lang="en-US" dirty="0"/>
          </a:p>
        </p:txBody>
      </p:sp>
    </p:spTree>
    <p:extLst>
      <p:ext uri="{BB962C8B-B14F-4D97-AF65-F5344CB8AC3E}">
        <p14:creationId xmlns:p14="http://schemas.microsoft.com/office/powerpoint/2010/main" val="272756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imgres?imgurl=https%3A%2F%2Fsecure-media.collegeboard.org%2Fapc%2Fstyles%2Fphoto_gallery_thumbnail%2Fpublic%2FAPC_2015_2DCon_Student1A_image1.jpg%3FZ4Yp39GeY_vAw0tQ6yX8KhwBljBQQufR%26itok%3D6OOopix9&amp;imgrefurl=https%3A%2F%2Fapcentral.collegeboard.org%2Fseries%2Fap-studio-art-2-d-design%2Fportfolio%2F2015-student-samples%2Fsustained-investigation-concentration&amp;docid=jj__URCwO4RbWM&amp;tbnid=aoS0Mes3tqiCKM%3A&amp;vet=1&amp;w=400&amp;h=200&amp;safe=off&amp;bih=747&amp;biw=1536&amp;ved=0ahUKEwiazvyr8OTjAhWiTN8KHYa7Ar4QMwhPKAwwDA&amp;iact=c&amp;ictx=1" TargetMode="External"/><Relationship Id="rId7" Type="http://schemas.openxmlformats.org/officeDocument/2006/relationships/image" Target="../media/image50.jpg"/><Relationship Id="rId2" Type="http://schemas.openxmlformats.org/officeDocument/2006/relationships/hyperlink" Target="https://apcentral.collegeboard.org/series/ap-studio-art-2-d-design/portfolio/2015-student-samples/sustained-investigation-concentration" TargetMode="Externa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s://apcentral.collegeboard.org/courses/resources/2017-18-ap-studio-art-exhib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s://apcentral.collegeboard.org/courses/resources/2017-18-ap-studio-art-exhibit" TargetMode="Externa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apcentral.collegeboard.org/series/ap-studio-art-2-d-design/portfolio/2016-student-samples/sustained-investigation-concentration" TargetMode="External"/><Relationship Id="rId1" Type="http://schemas.openxmlformats.org/officeDocument/2006/relationships/slideLayout" Target="../slideLayouts/slideLayout6.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1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hyperlink" Target="https://apcentral.collegeboard.org/courses/resources/2017-18-ap-studio-art-exhibit" TargetMode="Externa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1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hyperlink" Target="https://www.youtube.com/watch?v=PMSvIyd_KX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hyperlink" Target="https://apcentral.collegeboard.org/courses/resources/2017-18-ap-studio-art-exhibit" TargetMode="External"/><Relationship Id="rId1" Type="http://schemas.openxmlformats.org/officeDocument/2006/relationships/slideLayout" Target="../slideLayouts/slideLayout2.xml"/><Relationship Id="rId4" Type="http://schemas.openxmlformats.org/officeDocument/2006/relationships/image" Target="../media/image6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google.com/imgres?imgurl=http%3A%2F%2Fmichaelwebster.weebly.com%2Fuploads%2F1%2F5%2F6%2F0%2F15600074%2F3504046_orig.jpg&amp;imgrefurl=http%3A%2F%2Fmichaelwebster.weebly.com%2Feric-price-score-5.html&amp;docid=Z5W76YnaGWpNzM&amp;tbnid=Xd82sjUOlzfIVM%3A&amp;vet=10ahUKEwjc08bZhOXjAhUIc98KHZfDDwwQMwhFKAIwAg..i&amp;w=1000&amp;h=704&amp;safe=off&amp;bih=747&amp;biw=1536&amp;q=eric%20price%20ap%203d&amp;ved=0ahUKEwjc08bZhOXjAhUIc98KHZfDDwwQMwhFKAIwAg&amp;iact=mrc&amp;uact=8" TargetMode="Externa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21.xml.rels><?xml version="1.0" encoding="UTF-8" standalone="yes"?>
<Relationships xmlns="http://schemas.openxmlformats.org/package/2006/relationships"><Relationship Id="rId3" Type="http://schemas.openxmlformats.org/officeDocument/2006/relationships/hyperlink" Target="https://apcentral.collegeboard.org/courses/resources/2016-17-ap-studio-art-exhibit" TargetMode="External"/><Relationship Id="rId7" Type="http://schemas.openxmlformats.org/officeDocument/2006/relationships/image" Target="../media/image72.jpg"/><Relationship Id="rId2" Type="http://schemas.openxmlformats.org/officeDocument/2006/relationships/image" Target="../media/image69.jpg"/><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hyperlink" Target="http://michaelwebster.weebly.com/eric-price-score-5.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g"/><Relationship Id="rId2" Type="http://schemas.openxmlformats.org/officeDocument/2006/relationships/hyperlink" Target="https://www.google.com/imgres?imgurl=https%3A%2F%2Fnataliecolao.weebly.com%2Fuploads%2F7%2F5%2F5%2F0%2F75509681%2Fcropped14_3_orig.jpg&amp;imgrefurl=https%3A%2F%2Fnataliecolao.weebly.com%2Fconcentration.html&amp;docid=CznOCHWKBqO3GM&amp;tbnid=r9gJMbY1PuwvMM%3A&amp;vet=10ahUKEwjOyqnW_eTjAhWNneAKHVhbBWcQMwg6KAAwAA..i&amp;w=532&amp;h=720&amp;safe=off&amp;bih=747&amp;biw=1536&amp;q=natalie%20colao%20wood&amp;ved=0ahUKEwjOyqnW_eTjAhWNneAKHVhbBWcQMwg6KAAwAA&amp;iact=mrc&amp;uact=8" TargetMode="External"/><Relationship Id="rId1" Type="http://schemas.openxmlformats.org/officeDocument/2006/relationships/slideLayout" Target="../slideLayouts/slideLayout2.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jpg"/></Relationships>
</file>

<file path=ppt/slides/_rels/slide2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hyperlink" Target="https://apcentral.collegeboard.org/series/ap-studio-art-drawing/portfolio/2016-student-samples/sustained-investigation-concentration" TargetMode="External"/><Relationship Id="rId1" Type="http://schemas.openxmlformats.org/officeDocument/2006/relationships/slideLayout" Target="../slideLayouts/slideLayout2.xml"/><Relationship Id="rId6" Type="http://schemas.openxmlformats.org/officeDocument/2006/relationships/image" Target="../media/image81.jpg"/><Relationship Id="rId5" Type="http://schemas.openxmlformats.org/officeDocument/2006/relationships/image" Target="../media/image80.jpg"/><Relationship Id="rId4" Type="http://schemas.openxmlformats.org/officeDocument/2006/relationships/image" Target="../media/image79.jpg"/></Relationships>
</file>

<file path=ppt/slides/_rels/slide24.xml.rels><?xml version="1.0" encoding="UTF-8" standalone="yes"?>
<Relationships xmlns="http://schemas.openxmlformats.org/package/2006/relationships"><Relationship Id="rId8" Type="http://schemas.openxmlformats.org/officeDocument/2006/relationships/hyperlink" Target="https://apcentral.collegeboard.org/courses/resources/2017-18-ap-studio-art-exhibit" TargetMode="External"/><Relationship Id="rId3" Type="http://schemas.openxmlformats.org/officeDocument/2006/relationships/hyperlink" Target="https://www.google.com/url?sa=i&amp;rct=j&amp;q=&amp;esrc=s&amp;source=images&amp;cd=&amp;ved=2ahUKEwiF6syOguXjAhXnV98KHW0cBIgQjRx6BAgBEAU&amp;url=https%3A%2F%2Flakewood.bubblelife.com%2Fcommunity%2Fpurple_logic_pr%2Flibrary%2F35221331%2Fkey%2F351846401%2FLovejoy_High_School_Students_Selected_for_Young_Masters_Exhibition%3Fimage%3D355849543&amp;psig=AOvVaw0H2zzgPykz6V56e5QqyQkQ&amp;ust=1564863808587494" TargetMode="External"/><Relationship Id="rId7" Type="http://schemas.openxmlformats.org/officeDocument/2006/relationships/hyperlink" Target="https://theredledger.net/2017/03/06/hannah-lawson/" TargetMode="External"/><Relationship Id="rId2" Type="http://schemas.openxmlformats.org/officeDocument/2006/relationships/image" Target="../media/image82.jpg"/><Relationship Id="rId1" Type="http://schemas.openxmlformats.org/officeDocument/2006/relationships/slideLayout" Target="../slideLayouts/slideLayout2.xml"/><Relationship Id="rId6" Type="http://schemas.openxmlformats.org/officeDocument/2006/relationships/hyperlink" Target="https://apcentral.collegeboard.org/courses/ap-studio-art-drawing/portfolio/2017-studio-art-drawing-complete-portfolio-sample" TargetMode="External"/><Relationship Id="rId5" Type="http://schemas.openxmlformats.org/officeDocument/2006/relationships/image" Target="../media/image84.jpg"/><Relationship Id="rId4" Type="http://schemas.openxmlformats.org/officeDocument/2006/relationships/image" Target="../media/image83.jpeg"/></Relationships>
</file>

<file path=ppt/slides/_rels/slide2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hyperlink" Target="https://apcentral.collegeboard.org/courses/resources/2017-18-ap-studio-art-exhibit" TargetMode="External"/><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Layout" Target="../diagrams/layout4.xml"/><Relationship Id="rId7" Type="http://schemas.openxmlformats.org/officeDocument/2006/relationships/image" Target="../media/image28.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Layout" Target="../diagrams/layout5.xml"/><Relationship Id="rId7" Type="http://schemas.openxmlformats.org/officeDocument/2006/relationships/image" Target="../media/image3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6.xml"/><Relationship Id="rId7" Type="http://schemas.openxmlformats.org/officeDocument/2006/relationships/image" Target="../media/image4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28DD84-B402-41E0-912E-8658637F148C}"/>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AP Art and Design </a:t>
            </a:r>
          </a:p>
        </p:txBody>
      </p:sp>
      <p:sp>
        <p:nvSpPr>
          <p:cNvPr id="3" name="Subtitle 2">
            <a:extLst>
              <a:ext uri="{FF2B5EF4-FFF2-40B4-BE49-F238E27FC236}">
                <a16:creationId xmlns:a16="http://schemas.microsoft.com/office/drawing/2014/main" id="{316BBD85-E841-4E1C-8AC0-314BF66CF6C7}"/>
              </a:ext>
            </a:extLst>
          </p:cNvPr>
          <p:cNvSpPr>
            <a:spLocks noGrp="1"/>
          </p:cNvSpPr>
          <p:nvPr>
            <p:ph type="subTitle" idx="1"/>
          </p:nvPr>
        </p:nvSpPr>
        <p:spPr>
          <a:xfrm>
            <a:off x="3045368" y="4074718"/>
            <a:ext cx="6105194" cy="682079"/>
          </a:xfrm>
        </p:spPr>
        <p:txBody>
          <a:bodyPr>
            <a:normAutofit/>
          </a:bodyPr>
          <a:lstStyle/>
          <a:p>
            <a:r>
              <a:rPr lang="en-US" sz="2000" dirty="0">
                <a:solidFill>
                  <a:srgbClr val="FFFFFF"/>
                </a:solidFill>
              </a:rPr>
              <a:t>A Question is an Information Seeking Act- </a:t>
            </a:r>
            <a:r>
              <a:rPr lang="en-US" sz="2000" dirty="0" err="1">
                <a:solidFill>
                  <a:srgbClr val="FFFFFF"/>
                </a:solidFill>
              </a:rPr>
              <a:t>Kani</a:t>
            </a:r>
            <a:r>
              <a:rPr lang="en-US" sz="2000" dirty="0">
                <a:solidFill>
                  <a:srgbClr val="FFFFFF"/>
                </a:solidFill>
              </a:rPr>
              <a:t> Watson</a:t>
            </a:r>
          </a:p>
        </p:txBody>
      </p:sp>
    </p:spTree>
    <p:extLst>
      <p:ext uri="{BB962C8B-B14F-4D97-AF65-F5344CB8AC3E}">
        <p14:creationId xmlns:p14="http://schemas.microsoft.com/office/powerpoint/2010/main" val="144155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191A4-17AF-45A5-9CAF-EADC6BA17B19}"/>
              </a:ext>
            </a:extLst>
          </p:cNvPr>
          <p:cNvSpPr>
            <a:spLocks noGrp="1"/>
          </p:cNvSpPr>
          <p:nvPr>
            <p:ph type="ctrTitle"/>
          </p:nvPr>
        </p:nvSpPr>
        <p:spPr>
          <a:xfrm>
            <a:off x="3045368" y="2043663"/>
            <a:ext cx="6105194" cy="2031055"/>
          </a:xfrm>
        </p:spPr>
        <p:txBody>
          <a:bodyPr>
            <a:normAutofit/>
          </a:bodyPr>
          <a:lstStyle/>
          <a:p>
            <a:r>
              <a:rPr lang="en-US" sz="4700" dirty="0">
                <a:solidFill>
                  <a:srgbClr val="FFFFFF"/>
                </a:solidFill>
              </a:rPr>
              <a:t>Sustained Investigation Samples	</a:t>
            </a:r>
          </a:p>
        </p:txBody>
      </p:sp>
      <p:sp>
        <p:nvSpPr>
          <p:cNvPr id="3" name="Subtitle 2">
            <a:extLst>
              <a:ext uri="{FF2B5EF4-FFF2-40B4-BE49-F238E27FC236}">
                <a16:creationId xmlns:a16="http://schemas.microsoft.com/office/drawing/2014/main" id="{E82FEC42-428E-4AC2-AFF0-43DF10CC8178}"/>
              </a:ext>
            </a:extLst>
          </p:cNvPr>
          <p:cNvSpPr>
            <a:spLocks noGrp="1"/>
          </p:cNvSpPr>
          <p:nvPr>
            <p:ph type="subTitle" idx="1"/>
          </p:nvPr>
        </p:nvSpPr>
        <p:spPr>
          <a:xfrm>
            <a:off x="3045368" y="4074718"/>
            <a:ext cx="6105194" cy="682079"/>
          </a:xfrm>
        </p:spPr>
        <p:txBody>
          <a:bodyPr>
            <a:normAutofit/>
          </a:bodyPr>
          <a:lstStyle/>
          <a:p>
            <a:r>
              <a:rPr lang="en-US" sz="2000" dirty="0">
                <a:solidFill>
                  <a:srgbClr val="FFFFFF"/>
                </a:solidFill>
              </a:rPr>
              <a:t>Work from previous exam portfolios that show the new exam sustained investigation well</a:t>
            </a:r>
          </a:p>
        </p:txBody>
      </p:sp>
    </p:spTree>
    <p:extLst>
      <p:ext uri="{BB962C8B-B14F-4D97-AF65-F5344CB8AC3E}">
        <p14:creationId xmlns:p14="http://schemas.microsoft.com/office/powerpoint/2010/main" val="174664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C87F-3F24-4E5D-A1D6-019C30BEBEE8}"/>
              </a:ext>
            </a:extLst>
          </p:cNvPr>
          <p:cNvSpPr>
            <a:spLocks noGrp="1"/>
          </p:cNvSpPr>
          <p:nvPr>
            <p:ph type="title"/>
          </p:nvPr>
        </p:nvSpPr>
        <p:spPr>
          <a:xfrm>
            <a:off x="575310" y="631432"/>
            <a:ext cx="11041380" cy="1432712"/>
          </a:xfrm>
        </p:spPr>
        <p:txBody>
          <a:bodyPr>
            <a:normAutofit fontScale="90000"/>
          </a:bodyPr>
          <a:lstStyle/>
          <a:p>
            <a:r>
              <a:rPr lang="en-US" dirty="0"/>
              <a:t>Tea Portfolio (2D Art &amp; Design 2015)</a:t>
            </a:r>
            <a:br>
              <a:rPr lang="en-US" dirty="0"/>
            </a:br>
            <a:r>
              <a:rPr lang="en-US" sz="2700" dirty="0">
                <a:hlinkClick r:id="rId2"/>
              </a:rPr>
              <a:t>https://apcentral.collegeboard.org/series/ap-studio-art-2-d-design/portfolio/2015-student-samples/sustained-investigation-concentration</a:t>
            </a:r>
            <a:br>
              <a:rPr lang="en-US" sz="2700" dirty="0"/>
            </a:br>
            <a:endParaRPr lang="en-US" dirty="0"/>
          </a:p>
        </p:txBody>
      </p:sp>
      <p:pic>
        <p:nvPicPr>
          <p:cNvPr id="3074" name="Picture 2" descr="Related image">
            <a:hlinkClick r:id="rId3"/>
            <a:extLst>
              <a:ext uri="{FF2B5EF4-FFF2-40B4-BE49-F238E27FC236}">
                <a16:creationId xmlns:a16="http://schemas.microsoft.com/office/drawing/2014/main" id="{6ACD3CA0-FB9A-4F95-8F4B-FF527DDB9AB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38275" y="1891507"/>
            <a:ext cx="4171950" cy="2085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indoor, wall, counter&#10;&#10;Description automatically generated">
            <a:extLst>
              <a:ext uri="{FF2B5EF4-FFF2-40B4-BE49-F238E27FC236}">
                <a16:creationId xmlns:a16="http://schemas.microsoft.com/office/drawing/2014/main" id="{F5ED67C4-6FC5-40EE-AD42-1095F3187C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64" y="1698625"/>
            <a:ext cx="4943476" cy="2471738"/>
          </a:xfrm>
          <a:prstGeom prst="rect">
            <a:avLst/>
          </a:prstGeom>
        </p:spPr>
      </p:pic>
      <p:pic>
        <p:nvPicPr>
          <p:cNvPr id="9" name="Picture 8" descr="A picture containing outdoor, building&#10;&#10;Description automatically generated">
            <a:extLst>
              <a:ext uri="{FF2B5EF4-FFF2-40B4-BE49-F238E27FC236}">
                <a16:creationId xmlns:a16="http://schemas.microsoft.com/office/drawing/2014/main" id="{6F3C6689-A6A8-4473-866F-0E27D55531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445" y="4131860"/>
            <a:ext cx="4422780" cy="2211392"/>
          </a:xfrm>
          <a:prstGeom prst="rect">
            <a:avLst/>
          </a:prstGeom>
        </p:spPr>
      </p:pic>
      <p:pic>
        <p:nvPicPr>
          <p:cNvPr id="11" name="Picture 10">
            <a:extLst>
              <a:ext uri="{FF2B5EF4-FFF2-40B4-BE49-F238E27FC236}">
                <a16:creationId xmlns:a16="http://schemas.microsoft.com/office/drawing/2014/main" id="{2A49810D-FCAD-44E4-9092-978584C8EF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262045"/>
            <a:ext cx="4584700" cy="2292350"/>
          </a:xfrm>
          <a:prstGeom prst="rect">
            <a:avLst/>
          </a:prstGeom>
        </p:spPr>
      </p:pic>
    </p:spTree>
    <p:extLst>
      <p:ext uri="{BB962C8B-B14F-4D97-AF65-F5344CB8AC3E}">
        <p14:creationId xmlns:p14="http://schemas.microsoft.com/office/powerpoint/2010/main" val="100690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0C47BD-E9B5-4DF3-87FB-B5342ED6A10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Thinking Backwards</a:t>
            </a:r>
          </a:p>
        </p:txBody>
      </p:sp>
      <p:sp>
        <p:nvSpPr>
          <p:cNvPr id="3" name="Content Placeholder 2">
            <a:extLst>
              <a:ext uri="{FF2B5EF4-FFF2-40B4-BE49-F238E27FC236}">
                <a16:creationId xmlns:a16="http://schemas.microsoft.com/office/drawing/2014/main" id="{D8182FA1-A540-4257-9F21-49A373EC7C99}"/>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rgbClr val="BA9D6E"/>
                </a:solidFill>
              </a:rPr>
              <a:t>What essential question did this student consider when creating this body of work?</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piece of paper&#10;&#10;Description automatically generated">
            <a:extLst>
              <a:ext uri="{FF2B5EF4-FFF2-40B4-BE49-F238E27FC236}">
                <a16:creationId xmlns:a16="http://schemas.microsoft.com/office/drawing/2014/main" id="{425698A3-C6FB-46CD-8747-545606E26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67" y="3061657"/>
            <a:ext cx="5455917" cy="2727958"/>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table, sitting&#10;&#10;Description automatically generated">
            <a:extLst>
              <a:ext uri="{FF2B5EF4-FFF2-40B4-BE49-F238E27FC236}">
                <a16:creationId xmlns:a16="http://schemas.microsoft.com/office/drawing/2014/main" id="{A5D90883-FA61-4A68-9C19-0AE4A29A5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73" y="3061657"/>
            <a:ext cx="5455917" cy="2727958"/>
          </a:xfrm>
          <a:prstGeom prst="rect">
            <a:avLst/>
          </a:prstGeom>
        </p:spPr>
      </p:pic>
    </p:spTree>
    <p:extLst>
      <p:ext uri="{BB962C8B-B14F-4D97-AF65-F5344CB8AC3E}">
        <p14:creationId xmlns:p14="http://schemas.microsoft.com/office/powerpoint/2010/main" val="33785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C4D61B-A0BA-4B9D-B6F2-22997B94D6E4}"/>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From College Board:</a:t>
            </a:r>
          </a:p>
        </p:txBody>
      </p:sp>
      <p:pic>
        <p:nvPicPr>
          <p:cNvPr id="5" name="Picture 4" descr="A person sitting in a room&#10;&#10;Description automatically generated">
            <a:extLst>
              <a:ext uri="{FF2B5EF4-FFF2-40B4-BE49-F238E27FC236}">
                <a16:creationId xmlns:a16="http://schemas.microsoft.com/office/drawing/2014/main" id="{F0AF4DF9-A990-4383-84F8-FCF1D5C60F79}"/>
              </a:ext>
            </a:extLst>
          </p:cNvPr>
          <p:cNvPicPr>
            <a:picLocks noChangeAspect="1"/>
          </p:cNvPicPr>
          <p:nvPr/>
        </p:nvPicPr>
        <p:blipFill rotWithShape="1">
          <a:blip r:embed="rId2">
            <a:extLst>
              <a:ext uri="{28A0092B-C50C-407E-A947-70E740481C1C}">
                <a14:useLocalDpi xmlns:a14="http://schemas.microsoft.com/office/drawing/2010/main" val="0"/>
              </a:ext>
            </a:extLst>
          </a:blip>
          <a:srcRect l="14078"/>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E81EBB-55DB-4831-98E6-09D2E5437788}"/>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In this concentration, the student has created an unmistakably coherent series of works focusing on “tea as a metaphor for the power that bonds people with different cultures in the city of Istanbul.”</a:t>
            </a:r>
          </a:p>
          <a:p>
            <a:r>
              <a:rPr lang="en-US" sz="2000" dirty="0">
                <a:solidFill>
                  <a:srgbClr val="FFFFFF"/>
                </a:solidFill>
              </a:rPr>
              <a:t>How could this description of the series be turned into a question?</a:t>
            </a:r>
          </a:p>
        </p:txBody>
      </p:sp>
    </p:spTree>
    <p:extLst>
      <p:ext uri="{BB962C8B-B14F-4D97-AF65-F5344CB8AC3E}">
        <p14:creationId xmlns:p14="http://schemas.microsoft.com/office/powerpoint/2010/main" val="260397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C45722-E11A-4772-BAED-750F0B57EF1C}"/>
              </a:ext>
            </a:extLst>
          </p:cNvPr>
          <p:cNvSpPr>
            <a:spLocks noGrp="1"/>
          </p:cNvSpPr>
          <p:nvPr>
            <p:ph type="title"/>
          </p:nvPr>
        </p:nvSpPr>
        <p:spPr>
          <a:xfrm>
            <a:off x="966952" y="1204108"/>
            <a:ext cx="2669406" cy="1781175"/>
          </a:xfrm>
        </p:spPr>
        <p:txBody>
          <a:bodyPr>
            <a:normAutofit/>
          </a:bodyPr>
          <a:lstStyle/>
          <a:p>
            <a:br>
              <a:rPr lang="en-US" sz="2000" dirty="0">
                <a:solidFill>
                  <a:srgbClr val="FFFFFF"/>
                </a:solidFill>
              </a:rPr>
            </a:br>
            <a:r>
              <a:rPr lang="en-US" sz="2000" dirty="0">
                <a:solidFill>
                  <a:srgbClr val="FFFFFF"/>
                </a:solidFill>
              </a:rPr>
              <a:t>What essential question did this student consider when creating this body of work? </a:t>
            </a:r>
            <a:br>
              <a:rPr lang="en-US" sz="2000" dirty="0">
                <a:solidFill>
                  <a:srgbClr val="FFFFFF"/>
                </a:solidFill>
              </a:rPr>
            </a:br>
            <a:endParaRPr lang="en-US" sz="2000" dirty="0">
              <a:solidFill>
                <a:srgbClr val="FFFFFF"/>
              </a:solidFill>
            </a:endParaRPr>
          </a:p>
        </p:txBody>
      </p:sp>
      <p:sp>
        <p:nvSpPr>
          <p:cNvPr id="14" name="Content Placeholder 2">
            <a:extLst>
              <a:ext uri="{FF2B5EF4-FFF2-40B4-BE49-F238E27FC236}">
                <a16:creationId xmlns:a16="http://schemas.microsoft.com/office/drawing/2014/main" id="{2963D4B9-EA1B-43C8-A18D-6B0C5DB0D37E}"/>
              </a:ext>
            </a:extLst>
          </p:cNvPr>
          <p:cNvSpPr>
            <a:spLocks noGrp="1"/>
          </p:cNvSpPr>
          <p:nvPr>
            <p:ph idx="1"/>
          </p:nvPr>
        </p:nvSpPr>
        <p:spPr>
          <a:xfrm>
            <a:off x="966951" y="3355130"/>
            <a:ext cx="2669407" cy="2427333"/>
          </a:xfrm>
        </p:spPr>
        <p:txBody>
          <a:bodyPr vert="horz" lIns="91440" tIns="45720" rIns="91440" bIns="45720" rtlCol="0">
            <a:normAutofit/>
          </a:bodyPr>
          <a:lstStyle/>
          <a:p>
            <a:pPr marL="0" indent="0">
              <a:buNone/>
            </a:pPr>
            <a:r>
              <a:rPr lang="en-US" sz="1600" dirty="0"/>
              <a:t>2-D AP Art and Design</a:t>
            </a:r>
            <a:br>
              <a:rPr lang="en-US" sz="1600" dirty="0"/>
            </a:br>
            <a:r>
              <a:rPr lang="en-US" sz="1600" dirty="0"/>
              <a:t>Student Statement</a:t>
            </a:r>
            <a:br>
              <a:rPr lang="en-US" sz="1600" dirty="0"/>
            </a:br>
            <a:r>
              <a:rPr lang="en-US" sz="1600" dirty="0">
                <a:hlinkClick r:id="rId2"/>
              </a:rPr>
              <a:t>https://apcentral.collegeboard.org/courses/resources/2017-18-ap-studio-art-exhibit</a:t>
            </a:r>
            <a:endParaRPr lang="en-US" sz="1600" dirty="0"/>
          </a:p>
        </p:txBody>
      </p:sp>
      <p:pic>
        <p:nvPicPr>
          <p:cNvPr id="8" name="Content Placeholder 4">
            <a:extLst>
              <a:ext uri="{FF2B5EF4-FFF2-40B4-BE49-F238E27FC236}">
                <a16:creationId xmlns:a16="http://schemas.microsoft.com/office/drawing/2014/main" id="{FCFCCFE3-CD13-49FC-AA5D-8C41CD419563}"/>
              </a:ext>
            </a:extLst>
          </p:cNvPr>
          <p:cNvPicPr>
            <a:picLocks noChangeAspect="1"/>
          </p:cNvPicPr>
          <p:nvPr/>
        </p:nvPicPr>
        <p:blipFill rotWithShape="1">
          <a:blip r:embed="rId3">
            <a:extLst>
              <a:ext uri="{28A0092B-C50C-407E-A947-70E740481C1C}">
                <a14:useLocalDpi xmlns:a14="http://schemas.microsoft.com/office/drawing/2010/main" val="0"/>
              </a:ext>
            </a:extLst>
          </a:blip>
          <a:srcRect r="3337"/>
          <a:stretch/>
        </p:blipFill>
        <p:spPr>
          <a:xfrm>
            <a:off x="4662102" y="1358779"/>
            <a:ext cx="6903723" cy="4017405"/>
          </a:xfrm>
          <a:prstGeom prst="rect">
            <a:avLst/>
          </a:prstGeom>
        </p:spPr>
      </p:pic>
    </p:spTree>
    <p:extLst>
      <p:ext uri="{BB962C8B-B14F-4D97-AF65-F5344CB8AC3E}">
        <p14:creationId xmlns:p14="http://schemas.microsoft.com/office/powerpoint/2010/main" val="63030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4BF8F0-757D-482B-AA4F-5F48BE158D0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1400" dirty="0">
                <a:solidFill>
                  <a:srgbClr val="FFFFFF"/>
                </a:solidFill>
              </a:rPr>
              <a:t>2-D AP Art and Design</a:t>
            </a:r>
            <a:br>
              <a:rPr lang="en-US" sz="1400" dirty="0">
                <a:solidFill>
                  <a:srgbClr val="FFFFFF"/>
                </a:solidFill>
              </a:rPr>
            </a:br>
            <a:r>
              <a:rPr lang="en-US" sz="1400" dirty="0">
                <a:solidFill>
                  <a:srgbClr val="FFFFFF"/>
                </a:solidFill>
              </a:rPr>
              <a:t>Student Statement2-D AP Art and Design</a:t>
            </a:r>
            <a:br>
              <a:rPr lang="en-US" sz="1400" dirty="0">
                <a:solidFill>
                  <a:srgbClr val="FFFFFF"/>
                </a:solidFill>
              </a:rPr>
            </a:br>
            <a:r>
              <a:rPr lang="en-US" sz="1400" dirty="0">
                <a:solidFill>
                  <a:srgbClr val="FFFFFF"/>
                </a:solidFill>
              </a:rPr>
              <a:t>Student Statement</a:t>
            </a:r>
            <a:br>
              <a:rPr lang="en-US" sz="1400" dirty="0">
                <a:solidFill>
                  <a:srgbClr val="FFFFFF"/>
                </a:solidFill>
              </a:rPr>
            </a:br>
            <a:r>
              <a:rPr lang="en-US" sz="1400" dirty="0">
                <a:solidFill>
                  <a:srgbClr val="FFFFFF"/>
                </a:solidFill>
                <a:hlinkClick r:id="rId2"/>
              </a:rPr>
              <a:t>https://apcentral.collegeboard.org/courses/resources/2017-18-ap-studio-art-exhibit</a:t>
            </a:r>
            <a:endParaRPr lang="en-US" sz="1400" dirty="0">
              <a:solidFill>
                <a:srgbClr val="FFFFFF"/>
              </a:solidFill>
            </a:endParaRPr>
          </a:p>
        </p:txBody>
      </p:sp>
      <p:cxnSp>
        <p:nvCxnSpPr>
          <p:cNvPr id="24" name="Straight Connector 2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7" name="Content Placeholder 4" descr="A picture containing text, map&#10;&#10;Description automatically generated">
            <a:extLst>
              <a:ext uri="{FF2B5EF4-FFF2-40B4-BE49-F238E27FC236}">
                <a16:creationId xmlns:a16="http://schemas.microsoft.com/office/drawing/2014/main" id="{F8A66DD9-A829-4F58-B1C4-9C51DF3EF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67" y="2857060"/>
            <a:ext cx="5455917" cy="3137152"/>
          </a:xfrm>
          <a:prstGeom prst="rect">
            <a:avLst/>
          </a:prstGeom>
        </p:spPr>
      </p:pic>
      <p:cxnSp>
        <p:nvCxnSpPr>
          <p:cNvPr id="26" name="Straight Connector 2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1E5EE7A0-680B-46A8-8561-A3A6D1DAA47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45073" y="2993458"/>
            <a:ext cx="5455917" cy="2864356"/>
          </a:xfrm>
          <a:prstGeom prst="rect">
            <a:avLst/>
          </a:prstGeom>
        </p:spPr>
      </p:pic>
    </p:spTree>
    <p:extLst>
      <p:ext uri="{BB962C8B-B14F-4D97-AF65-F5344CB8AC3E}">
        <p14:creationId xmlns:p14="http://schemas.microsoft.com/office/powerpoint/2010/main" val="397621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A7C53B-0309-40AD-8626-60CF1DBAF5E5}"/>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3200" kern="1200" dirty="0">
                <a:solidFill>
                  <a:srgbClr val="FFFFFF"/>
                </a:solidFill>
                <a:latin typeface="+mj-lt"/>
                <a:ea typeface="+mj-ea"/>
                <a:cs typeface="+mj-cs"/>
              </a:rPr>
              <a:t>2D </a:t>
            </a:r>
            <a:r>
              <a:rPr lang="en-US" sz="3200" dirty="0">
                <a:solidFill>
                  <a:srgbClr val="FFFFFF"/>
                </a:solidFill>
              </a:rPr>
              <a:t>Portfolio 2016</a:t>
            </a:r>
            <a:br>
              <a:rPr lang="en-US" sz="2200" dirty="0">
                <a:solidFill>
                  <a:srgbClr val="FFFFFF"/>
                </a:solidFill>
              </a:rPr>
            </a:br>
            <a:r>
              <a:rPr lang="en-US" sz="2200" dirty="0">
                <a:solidFill>
                  <a:srgbClr val="FFFFFF"/>
                </a:solidFill>
                <a:hlinkClick r:id="rId2"/>
              </a:rPr>
              <a:t>https://apcentral.collegeboard.org/series/ap-studio-art-2-d-design/portfolio/2016-student-samples/sustained-investigation-concentration</a:t>
            </a:r>
            <a:endParaRPr lang="en-US" sz="48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3115EEF2-E106-4833-B92A-8DCD7F28B5C7}"/>
              </a:ext>
            </a:extLst>
          </p:cNvPr>
          <p:cNvPicPr>
            <a:picLocks noChangeAspect="1"/>
          </p:cNvPicPr>
          <p:nvPr/>
        </p:nvPicPr>
        <p:blipFill rotWithShape="1">
          <a:blip r:embed="rId3">
            <a:extLst>
              <a:ext uri="{28A0092B-C50C-407E-A947-70E740481C1C}">
                <a14:useLocalDpi xmlns:a14="http://schemas.microsoft.com/office/drawing/2010/main" val="0"/>
              </a:ext>
            </a:extLst>
          </a:blip>
          <a:srcRect l="7572" r="23846" b="-1"/>
          <a:stretch/>
        </p:blipFill>
        <p:spPr>
          <a:xfrm>
            <a:off x="317635" y="321733"/>
            <a:ext cx="4151681" cy="3026834"/>
          </a:xfrm>
          <a:prstGeom prst="rect">
            <a:avLst/>
          </a:prstGeom>
        </p:spPr>
      </p:pic>
      <p:pic>
        <p:nvPicPr>
          <p:cNvPr id="4" name="Picture 3" descr="A picture containing outdoor, wall, playing&#10;&#10;Description automatically generated">
            <a:extLst>
              <a:ext uri="{FF2B5EF4-FFF2-40B4-BE49-F238E27FC236}">
                <a16:creationId xmlns:a16="http://schemas.microsoft.com/office/drawing/2014/main" id="{6F35ABF1-7BE9-4B47-AA4C-C4C3A74416C8}"/>
              </a:ext>
            </a:extLst>
          </p:cNvPr>
          <p:cNvPicPr>
            <a:picLocks noChangeAspect="1"/>
          </p:cNvPicPr>
          <p:nvPr/>
        </p:nvPicPr>
        <p:blipFill rotWithShape="1">
          <a:blip r:embed="rId4">
            <a:extLst>
              <a:ext uri="{28A0092B-C50C-407E-A947-70E740481C1C}">
                <a14:useLocalDpi xmlns:a14="http://schemas.microsoft.com/office/drawing/2010/main" val="0"/>
              </a:ext>
            </a:extLst>
          </a:blip>
          <a:srcRect l="36091" r="4629" b="-1"/>
          <a:stretch/>
        </p:blipFill>
        <p:spPr>
          <a:xfrm>
            <a:off x="4638955" y="321733"/>
            <a:ext cx="3539976" cy="2985818"/>
          </a:xfrm>
          <a:prstGeom prst="rect">
            <a:avLst/>
          </a:prstGeom>
        </p:spPr>
      </p:pic>
      <p:pic>
        <p:nvPicPr>
          <p:cNvPr id="10" name="Picture 9" descr="A picture containing person, clothing&#10;&#10;Description automatically generated">
            <a:extLst>
              <a:ext uri="{FF2B5EF4-FFF2-40B4-BE49-F238E27FC236}">
                <a16:creationId xmlns:a16="http://schemas.microsoft.com/office/drawing/2014/main" id="{06504DED-7A53-489D-BF02-10390B4D87CB}"/>
              </a:ext>
            </a:extLst>
          </p:cNvPr>
          <p:cNvPicPr>
            <a:picLocks noChangeAspect="1"/>
          </p:cNvPicPr>
          <p:nvPr/>
        </p:nvPicPr>
        <p:blipFill rotWithShape="1">
          <a:blip r:embed="rId5">
            <a:extLst>
              <a:ext uri="{28A0092B-C50C-407E-A947-70E740481C1C}">
                <a14:useLocalDpi xmlns:a14="http://schemas.microsoft.com/office/drawing/2010/main" val="0"/>
              </a:ext>
            </a:extLst>
          </a:blip>
          <a:srcRect l="17882" r="22911" b="-1"/>
          <a:stretch/>
        </p:blipFill>
        <p:spPr>
          <a:xfrm>
            <a:off x="8348570" y="321734"/>
            <a:ext cx="3535590" cy="2985818"/>
          </a:xfrm>
          <a:prstGeom prst="rect">
            <a:avLst/>
          </a:prstGeom>
        </p:spPr>
      </p:pic>
      <p:cxnSp>
        <p:nvCxnSpPr>
          <p:cNvPr id="17" name="Straight Connector 1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large body of water&#10;&#10;Description automatically generated">
            <a:extLst>
              <a:ext uri="{FF2B5EF4-FFF2-40B4-BE49-F238E27FC236}">
                <a16:creationId xmlns:a16="http://schemas.microsoft.com/office/drawing/2014/main" id="{8B00D70A-2A8D-408D-B995-254F460A23C0}"/>
              </a:ext>
            </a:extLst>
          </p:cNvPr>
          <p:cNvPicPr>
            <a:picLocks noChangeAspect="1"/>
          </p:cNvPicPr>
          <p:nvPr/>
        </p:nvPicPr>
        <p:blipFill rotWithShape="1">
          <a:blip r:embed="rId6">
            <a:extLst>
              <a:ext uri="{28A0092B-C50C-407E-A947-70E740481C1C}">
                <a14:useLocalDpi xmlns:a14="http://schemas.microsoft.com/office/drawing/2010/main" val="0"/>
              </a:ext>
            </a:extLst>
          </a:blip>
          <a:srcRect l="18978" r="12295" b="-1"/>
          <a:stretch/>
        </p:blipFill>
        <p:spPr>
          <a:xfrm>
            <a:off x="317635" y="3509433"/>
            <a:ext cx="4160452" cy="3026833"/>
          </a:xfrm>
          <a:prstGeom prst="rect">
            <a:avLst/>
          </a:prstGeom>
        </p:spPr>
      </p:pic>
    </p:spTree>
    <p:extLst>
      <p:ext uri="{BB962C8B-B14F-4D97-AF65-F5344CB8AC3E}">
        <p14:creationId xmlns:p14="http://schemas.microsoft.com/office/powerpoint/2010/main" val="351275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7EEE3-D41F-4E35-AE5F-6661A2FA56E5}"/>
              </a:ext>
            </a:extLst>
          </p:cNvPr>
          <p:cNvSpPr>
            <a:spLocks noGrp="1"/>
          </p:cNvSpPr>
          <p:nvPr>
            <p:ph type="title"/>
          </p:nvPr>
        </p:nvSpPr>
        <p:spPr>
          <a:xfrm>
            <a:off x="5021821" y="3812954"/>
            <a:ext cx="6670070" cy="1516014"/>
          </a:xfrm>
        </p:spPr>
        <p:txBody>
          <a:bodyPr vert="horz" lIns="91440" tIns="45720" rIns="91440" bIns="45720" rtlCol="0" anchor="b">
            <a:noAutofit/>
          </a:bodyPr>
          <a:lstStyle/>
          <a:p>
            <a:r>
              <a:rPr lang="en-US" sz="4000" kern="1200" dirty="0">
                <a:solidFill>
                  <a:srgbClr val="FFFFFF"/>
                </a:solidFill>
                <a:latin typeface="+mj-lt"/>
                <a:ea typeface="+mj-ea"/>
                <a:cs typeface="+mj-cs"/>
              </a:rPr>
              <a:t>3-D Art and Design Portfolio</a:t>
            </a:r>
            <a:r>
              <a:rPr lang="en-US" sz="4000" dirty="0">
                <a:solidFill>
                  <a:srgbClr val="FFFFFF"/>
                </a:solidFill>
              </a:rPr>
              <a:t> </a:t>
            </a:r>
            <a:r>
              <a:rPr lang="en-US" sz="1800" dirty="0">
                <a:solidFill>
                  <a:srgbClr val="FFFFFF"/>
                </a:solidFill>
              </a:rPr>
              <a:t>(17-18)</a:t>
            </a:r>
            <a:r>
              <a:rPr lang="en-US" sz="1800" kern="1200" dirty="0">
                <a:solidFill>
                  <a:srgbClr val="FFFFFF"/>
                </a:solidFill>
                <a:latin typeface="+mj-lt"/>
                <a:ea typeface="+mj-ea"/>
                <a:cs typeface="+mj-cs"/>
              </a:rPr>
              <a:t> </a:t>
            </a:r>
            <a:br>
              <a:rPr lang="en-US" sz="3200" dirty="0">
                <a:solidFill>
                  <a:srgbClr val="FFFFFF"/>
                </a:solidFill>
              </a:rPr>
            </a:br>
            <a:r>
              <a:rPr lang="en-US" sz="2400" dirty="0">
                <a:solidFill>
                  <a:srgbClr val="FFFFFF"/>
                </a:solidFill>
                <a:hlinkClick r:id="rId2"/>
              </a:rPr>
              <a:t>https://apcentral.collegeboard.org/courses/resources/2017-18-ap-studio-art-exhibit</a:t>
            </a:r>
            <a:endParaRPr lang="en-US" sz="3200" kern="1200" dirty="0">
              <a:solidFill>
                <a:srgbClr val="FFFFFF"/>
              </a:solidFill>
              <a:latin typeface="+mj-lt"/>
              <a:ea typeface="+mj-ea"/>
              <a:cs typeface="+mj-cs"/>
            </a:endParaRPr>
          </a:p>
        </p:txBody>
      </p:sp>
      <p:pic>
        <p:nvPicPr>
          <p:cNvPr id="9" name="Picture 8" descr="A person standing in front of a stage&#10;&#10;Description automatically generated">
            <a:extLst>
              <a:ext uri="{FF2B5EF4-FFF2-40B4-BE49-F238E27FC236}">
                <a16:creationId xmlns:a16="http://schemas.microsoft.com/office/drawing/2014/main" id="{78F62B32-A493-41D1-A82E-8EC80B01CE5F}"/>
              </a:ext>
            </a:extLst>
          </p:cNvPr>
          <p:cNvPicPr>
            <a:picLocks noChangeAspect="1"/>
          </p:cNvPicPr>
          <p:nvPr/>
        </p:nvPicPr>
        <p:blipFill rotWithShape="1">
          <a:blip r:embed="rId3">
            <a:extLst>
              <a:ext uri="{28A0092B-C50C-407E-A947-70E740481C1C}">
                <a14:useLocalDpi xmlns:a14="http://schemas.microsoft.com/office/drawing/2010/main" val="0"/>
              </a:ext>
            </a:extLst>
          </a:blip>
          <a:srcRect l="26317" r="5461"/>
          <a:stretch/>
        </p:blipFill>
        <p:spPr>
          <a:xfrm>
            <a:off x="317635" y="299363"/>
            <a:ext cx="4160452" cy="3049204"/>
          </a:xfrm>
          <a:prstGeom prst="rect">
            <a:avLst/>
          </a:prstGeom>
        </p:spPr>
      </p:pic>
      <p:pic>
        <p:nvPicPr>
          <p:cNvPr id="5" name="Content Placeholder 4" descr="A picture containing person, indoor, building, young&#10;&#10;Description automatically generated">
            <a:extLst>
              <a:ext uri="{FF2B5EF4-FFF2-40B4-BE49-F238E27FC236}">
                <a16:creationId xmlns:a16="http://schemas.microsoft.com/office/drawing/2014/main" id="{BB341424-8C31-4A0B-84C6-7B48C6A7434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6637" r="2" b="2"/>
          <a:stretch/>
        </p:blipFill>
        <p:spPr>
          <a:xfrm>
            <a:off x="4654296" y="299363"/>
            <a:ext cx="7217085" cy="3008188"/>
          </a:xfrm>
          <a:prstGeom prst="rect">
            <a:avLst/>
          </a:prstGeom>
        </p:spPr>
      </p:pic>
      <p:cxnSp>
        <p:nvCxnSpPr>
          <p:cNvPr id="18" name="Straight Connector 17">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person wearing a purple dress&#10;&#10;Description automatically generated">
            <a:extLst>
              <a:ext uri="{FF2B5EF4-FFF2-40B4-BE49-F238E27FC236}">
                <a16:creationId xmlns:a16="http://schemas.microsoft.com/office/drawing/2014/main" id="{5E405405-185F-4F6B-9BD8-96CE1BB5CB53}"/>
              </a:ext>
            </a:extLst>
          </p:cNvPr>
          <p:cNvPicPr>
            <a:picLocks noChangeAspect="1"/>
          </p:cNvPicPr>
          <p:nvPr/>
        </p:nvPicPr>
        <p:blipFill rotWithShape="1">
          <a:blip r:embed="rId5">
            <a:extLst>
              <a:ext uri="{28A0092B-C50C-407E-A947-70E740481C1C}">
                <a14:useLocalDpi xmlns:a14="http://schemas.microsoft.com/office/drawing/2010/main" val="0"/>
              </a:ext>
            </a:extLst>
          </a:blip>
          <a:srcRect l="26936" r="4337" b="-1"/>
          <a:stretch/>
        </p:blipFill>
        <p:spPr>
          <a:xfrm>
            <a:off x="317635" y="3509433"/>
            <a:ext cx="4160452" cy="3026833"/>
          </a:xfrm>
          <a:prstGeom prst="rect">
            <a:avLst/>
          </a:prstGeom>
        </p:spPr>
      </p:pic>
    </p:spTree>
    <p:extLst>
      <p:ext uri="{BB962C8B-B14F-4D97-AF65-F5344CB8AC3E}">
        <p14:creationId xmlns:p14="http://schemas.microsoft.com/office/powerpoint/2010/main" val="164919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2B217D-88FE-4358-AB3D-9F132A9AD521}"/>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Detail shot makes material choice more obvious to evaluators.</a:t>
            </a:r>
          </a:p>
        </p:txBody>
      </p:sp>
      <p:sp>
        <p:nvSpPr>
          <p:cNvPr id="3" name="Content Placeholder 2">
            <a:extLst>
              <a:ext uri="{FF2B5EF4-FFF2-40B4-BE49-F238E27FC236}">
                <a16:creationId xmlns:a16="http://schemas.microsoft.com/office/drawing/2014/main" id="{1C1653AD-8F6E-4A30-AB1F-438223015AA1}"/>
              </a:ext>
            </a:extLst>
          </p:cNvPr>
          <p:cNvSpPr>
            <a:spLocks noGrp="1"/>
          </p:cNvSpPr>
          <p:nvPr>
            <p:ph idx="1"/>
          </p:nvPr>
        </p:nvSpPr>
        <p:spPr>
          <a:xfrm>
            <a:off x="643468" y="2638044"/>
            <a:ext cx="3363974" cy="3415622"/>
          </a:xfrm>
        </p:spPr>
        <p:txBody>
          <a:bodyPr>
            <a:normAutofit/>
          </a:bodyPr>
          <a:lstStyle/>
          <a:p>
            <a:r>
              <a:rPr lang="en-US" sz="2000" dirty="0">
                <a:solidFill>
                  <a:schemeClr val="bg1"/>
                </a:solidFill>
                <a:hlinkClick r:id="rId2"/>
              </a:rPr>
              <a:t>https://www.youtube.com/watch?v=PMSvIyd_KXA</a:t>
            </a:r>
            <a:endParaRPr lang="en-US" sz="2000" dirty="0">
              <a:solidFill>
                <a:schemeClr val="bg1"/>
              </a:solidFill>
            </a:endParaRPr>
          </a:p>
          <a:p>
            <a:endParaRPr lang="en-US" sz="2000" dirty="0">
              <a:solidFill>
                <a:schemeClr val="bg1"/>
              </a:solidFill>
            </a:endParaRPr>
          </a:p>
        </p:txBody>
      </p:sp>
      <p:pic>
        <p:nvPicPr>
          <p:cNvPr id="5" name="Picture 4" descr="A picture containing newspaper, indoor, text, building&#10;&#10;Description automatically generated">
            <a:extLst>
              <a:ext uri="{FF2B5EF4-FFF2-40B4-BE49-F238E27FC236}">
                <a16:creationId xmlns:a16="http://schemas.microsoft.com/office/drawing/2014/main" id="{AC569AB4-3E4A-4DE5-9CC4-76FD888D7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210690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01DAED-6486-4D5F-B351-6539C373EAE5}"/>
              </a:ext>
            </a:extLst>
          </p:cNvPr>
          <p:cNvSpPr>
            <a:spLocks noGrp="1"/>
          </p:cNvSpPr>
          <p:nvPr>
            <p:ph type="title"/>
          </p:nvPr>
        </p:nvSpPr>
        <p:spPr>
          <a:xfrm>
            <a:off x="546351" y="433545"/>
            <a:ext cx="11139854" cy="1500030"/>
          </a:xfrm>
        </p:spPr>
        <p:txBody>
          <a:bodyPr vert="horz" lIns="91440" tIns="45720" rIns="91440" bIns="45720" rtlCol="0" anchor="b">
            <a:normAutofit fontScale="90000"/>
          </a:bodyPr>
          <a:lstStyle/>
          <a:p>
            <a:pPr algn="ctr"/>
            <a:r>
              <a:rPr lang="en-US" sz="5400" dirty="0">
                <a:solidFill>
                  <a:srgbClr val="FFFFFF"/>
                </a:solidFill>
              </a:rPr>
              <a:t>3D AP Art and Design Portfolio(17-18)</a:t>
            </a:r>
            <a:br>
              <a:rPr lang="en-US" sz="5400" dirty="0">
                <a:solidFill>
                  <a:srgbClr val="FFFFFF"/>
                </a:solidFill>
              </a:rPr>
            </a:br>
            <a:r>
              <a:rPr lang="en-US" sz="2700" dirty="0">
                <a:solidFill>
                  <a:srgbClr val="FFFFFF"/>
                </a:solidFill>
                <a:hlinkClick r:id="rId2"/>
              </a:rPr>
              <a:t>https://apcentral.collegeboard.org/courses/resources/2017-18-ap-studio-art-exhibit</a:t>
            </a:r>
            <a:endParaRPr lang="en-US" sz="5400" dirty="0">
              <a:solidFill>
                <a:srgbClr val="FFFFFF"/>
              </a:solidFill>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wall, indoor, person&#10;&#10;Description automatically generated">
            <a:extLst>
              <a:ext uri="{FF2B5EF4-FFF2-40B4-BE49-F238E27FC236}">
                <a16:creationId xmlns:a16="http://schemas.microsoft.com/office/drawing/2014/main" id="{445BE946-76DC-45A1-8DD0-C45B39F47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67" y="2679743"/>
            <a:ext cx="5455917" cy="3491786"/>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wall, indoor&#10;&#10;Description automatically generated">
            <a:extLst>
              <a:ext uri="{FF2B5EF4-FFF2-40B4-BE49-F238E27FC236}">
                <a16:creationId xmlns:a16="http://schemas.microsoft.com/office/drawing/2014/main" id="{5904B1C5-E911-4503-A1F1-F9BF81BA14C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45073" y="3689088"/>
            <a:ext cx="5455917" cy="1473097"/>
          </a:xfrm>
          <a:prstGeom prst="rect">
            <a:avLst/>
          </a:prstGeom>
        </p:spPr>
      </p:pic>
    </p:spTree>
    <p:extLst>
      <p:ext uri="{BB962C8B-B14F-4D97-AF65-F5344CB8AC3E}">
        <p14:creationId xmlns:p14="http://schemas.microsoft.com/office/powerpoint/2010/main" val="168381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B29B7-EF3B-4DC0-B232-FA7C324735A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The AP Requirements are changing</a:t>
            </a:r>
          </a:p>
        </p:txBody>
      </p:sp>
      <p:pic>
        <p:nvPicPr>
          <p:cNvPr id="5" name="Content Placeholder 4" descr="A squirrel holding an animal&#10;&#10;Description automatically generated">
            <a:extLst>
              <a:ext uri="{FF2B5EF4-FFF2-40B4-BE49-F238E27FC236}">
                <a16:creationId xmlns:a16="http://schemas.microsoft.com/office/drawing/2014/main" id="{593735AA-CE65-449F-8C58-A140B2975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5230" y="492573"/>
            <a:ext cx="3910729" cy="5880796"/>
          </a:xfrm>
          <a:prstGeom prst="rect">
            <a:avLst/>
          </a:prstGeom>
        </p:spPr>
      </p:pic>
    </p:spTree>
    <p:extLst>
      <p:ext uri="{BB962C8B-B14F-4D97-AF65-F5344CB8AC3E}">
        <p14:creationId xmlns:p14="http://schemas.microsoft.com/office/powerpoint/2010/main" val="173455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CE07EB-E7F2-428B-B195-D6AD73ABC1D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dirty="0">
                <a:solidFill>
                  <a:srgbClr val="FFFFFF"/>
                </a:solidFill>
              </a:rPr>
              <a:t>What do you think the essential question was behind this work?</a:t>
            </a:r>
          </a:p>
        </p:txBody>
      </p:sp>
      <p:sp>
        <p:nvSpPr>
          <p:cNvPr id="3" name="Content Placeholder 2">
            <a:extLst>
              <a:ext uri="{FF2B5EF4-FFF2-40B4-BE49-F238E27FC236}">
                <a16:creationId xmlns:a16="http://schemas.microsoft.com/office/drawing/2014/main" id="{D7DB072A-2523-4918-A69A-B33172D8DD28}"/>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rgbClr val="BD9C66"/>
                </a:solidFill>
              </a:rPr>
              <a:t>AP 3D Portfolio</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3" descr="Image result for eric price ap 3d">
            <a:hlinkClick r:id="rId2"/>
            <a:extLst>
              <a:ext uri="{FF2B5EF4-FFF2-40B4-BE49-F238E27FC236}">
                <a16:creationId xmlns:a16="http://schemas.microsoft.com/office/drawing/2014/main" id="{44132737-FE0C-4330-9632-CD8CD115AB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567" y="2511994"/>
            <a:ext cx="5455917" cy="382728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n animal&#10;&#10;Description automatically generated">
            <a:extLst>
              <a:ext uri="{FF2B5EF4-FFF2-40B4-BE49-F238E27FC236}">
                <a16:creationId xmlns:a16="http://schemas.microsoft.com/office/drawing/2014/main" id="{2BC0387C-83BD-4460-8233-D4360E2BE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73" y="2604724"/>
            <a:ext cx="5455917" cy="3641824"/>
          </a:xfrm>
          <a:prstGeom prst="rect">
            <a:avLst/>
          </a:prstGeom>
        </p:spPr>
      </p:pic>
    </p:spTree>
    <p:extLst>
      <p:ext uri="{BB962C8B-B14F-4D97-AF65-F5344CB8AC3E}">
        <p14:creationId xmlns:p14="http://schemas.microsoft.com/office/powerpoint/2010/main" val="68747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sky, indoor&#10;&#10;Description automatically generated">
            <a:extLst>
              <a:ext uri="{FF2B5EF4-FFF2-40B4-BE49-F238E27FC236}">
                <a16:creationId xmlns:a16="http://schemas.microsoft.com/office/drawing/2014/main" id="{65E02FCE-C51A-4064-9678-9A808B83F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859" y="608876"/>
            <a:ext cx="2648371" cy="3395347"/>
          </a:xfrm>
          <a:prstGeom prst="rect">
            <a:avLst/>
          </a:prstGeom>
        </p:spPr>
      </p:pic>
      <p:sp>
        <p:nvSpPr>
          <p:cNvPr id="27" name="Rectangle 26">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202AF3-7AE2-4657-85D3-141E6140C306}"/>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2200" dirty="0">
                <a:solidFill>
                  <a:srgbClr val="FFFFFF"/>
                </a:solidFill>
              </a:rPr>
              <a:t>AP 3D Art and Design Portfolio</a:t>
            </a:r>
            <a:br>
              <a:rPr lang="en-US" sz="2200" dirty="0">
                <a:solidFill>
                  <a:srgbClr val="FFFFFF"/>
                </a:solidFill>
              </a:rPr>
            </a:br>
            <a:r>
              <a:rPr lang="en-US" sz="2200" dirty="0">
                <a:solidFill>
                  <a:srgbClr val="FFFFFF"/>
                </a:solidFill>
                <a:hlinkClick r:id="rId3"/>
              </a:rPr>
              <a:t>https://apcentral.collegeboard.org/courses/resources/2016-17-ap-studio-art-exhibit</a:t>
            </a:r>
            <a:br>
              <a:rPr lang="en-US" sz="2200" dirty="0">
                <a:solidFill>
                  <a:srgbClr val="FFFFFF"/>
                </a:solidFill>
              </a:rPr>
            </a:br>
            <a:r>
              <a:rPr lang="en-US" sz="2200" dirty="0">
                <a:solidFill>
                  <a:srgbClr val="FFFFFF"/>
                </a:solidFill>
                <a:hlinkClick r:id="rId4"/>
              </a:rPr>
              <a:t>http://michaelwebster.weebly.com/eric-price-score-5.html</a:t>
            </a:r>
            <a:endParaRPr lang="en-US" sz="2200" dirty="0">
              <a:solidFill>
                <a:srgbClr val="FFFFFF"/>
              </a:solidFill>
            </a:endParaRPr>
          </a:p>
        </p:txBody>
      </p:sp>
      <p:pic>
        <p:nvPicPr>
          <p:cNvPr id="5" name="Picture 4" descr="A picture containing indoor, bicycle&#10;&#10;Description automatically generated">
            <a:extLst>
              <a:ext uri="{FF2B5EF4-FFF2-40B4-BE49-F238E27FC236}">
                <a16:creationId xmlns:a16="http://schemas.microsoft.com/office/drawing/2014/main" id="{FA17A96E-5FF4-42B3-8D34-E1D6F8173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1" y="1641681"/>
            <a:ext cx="2659472" cy="1329736"/>
          </a:xfrm>
          <a:prstGeom prst="rect">
            <a:avLst/>
          </a:prstGeom>
        </p:spPr>
      </p:pic>
      <p:pic>
        <p:nvPicPr>
          <p:cNvPr id="14" name="Content Placeholder 13" descr="A picture containing indoor, food&#10;&#10;Description automatically generated">
            <a:extLst>
              <a:ext uri="{FF2B5EF4-FFF2-40B4-BE49-F238E27FC236}">
                <a16:creationId xmlns:a16="http://schemas.microsoft.com/office/drawing/2014/main" id="{13A28952-1CD6-4173-A968-ABB7B6CC1E89}"/>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290143" y="324020"/>
            <a:ext cx="2646677" cy="3965059"/>
          </a:xfrm>
          <a:prstGeom prst="rect">
            <a:avLst/>
          </a:prstGeom>
        </p:spPr>
      </p:pic>
      <p:cxnSp>
        <p:nvCxnSpPr>
          <p:cNvPr id="29" name="Straight Connector 28">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 name="Picture 19" descr="A black and white photo of a kitchen&#10;&#10;Description automatically generated">
            <a:extLst>
              <a:ext uri="{FF2B5EF4-FFF2-40B4-BE49-F238E27FC236}">
                <a16:creationId xmlns:a16="http://schemas.microsoft.com/office/drawing/2014/main" id="{AEFA3B5E-B72B-4CBF-AD88-78725B86CF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269" y="1067576"/>
            <a:ext cx="2648372" cy="2522574"/>
          </a:xfrm>
          <a:prstGeom prst="rect">
            <a:avLst/>
          </a:prstGeom>
        </p:spPr>
      </p:pic>
      <p:cxnSp>
        <p:nvCxnSpPr>
          <p:cNvPr id="33" name="Straight Connector 32">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18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C29B1C-DB26-4583-BAC5-52CF7F80E5BF}"/>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2800" kern="1200" dirty="0">
                <a:solidFill>
                  <a:srgbClr val="FFFFFF"/>
                </a:solidFill>
                <a:latin typeface="+mj-lt"/>
                <a:ea typeface="+mj-ea"/>
                <a:cs typeface="+mj-cs"/>
              </a:rPr>
              <a:t>What which portfolio do you think this work was submitted?</a:t>
            </a:r>
          </a:p>
        </p:txBody>
      </p:sp>
      <p:pic>
        <p:nvPicPr>
          <p:cNvPr id="5123" name="Picture 3" descr="Image result for natalie colao wood">
            <a:hlinkClick r:id="rId2"/>
            <a:extLst>
              <a:ext uri="{FF2B5EF4-FFF2-40B4-BE49-F238E27FC236}">
                <a16:creationId xmlns:a16="http://schemas.microsoft.com/office/drawing/2014/main" id="{FB526987-7812-4F30-83E1-3F4522ADF14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858" r="-2" b="-2"/>
          <a:stretch/>
        </p:blipFill>
        <p:spPr bwMode="auto">
          <a:xfrm>
            <a:off x="307840"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tree&#10;&#10;Description automatically generated">
            <a:extLst>
              <a:ext uri="{FF2B5EF4-FFF2-40B4-BE49-F238E27FC236}">
                <a16:creationId xmlns:a16="http://schemas.microsoft.com/office/drawing/2014/main" id="{E2FFA406-EC29-4C2B-99DE-20C9CBCDDE22}"/>
              </a:ext>
            </a:extLst>
          </p:cNvPr>
          <p:cNvPicPr>
            <a:picLocks noChangeAspect="1"/>
          </p:cNvPicPr>
          <p:nvPr/>
        </p:nvPicPr>
        <p:blipFill rotWithShape="1">
          <a:blip r:embed="rId4">
            <a:extLst>
              <a:ext uri="{28A0092B-C50C-407E-A947-70E740481C1C}">
                <a14:useLocalDpi xmlns:a14="http://schemas.microsoft.com/office/drawing/2010/main" val="0"/>
              </a:ext>
            </a:extLst>
          </a:blip>
          <a:srcRect t="28007" r="1" b="7625"/>
          <a:stretch/>
        </p:blipFill>
        <p:spPr>
          <a:xfrm>
            <a:off x="4194959" y="321734"/>
            <a:ext cx="3797570" cy="2010551"/>
          </a:xfrm>
          <a:prstGeom prst="rect">
            <a:avLst/>
          </a:prstGeom>
        </p:spPr>
      </p:pic>
      <p:pic>
        <p:nvPicPr>
          <p:cNvPr id="9" name="Picture 8" descr="A picture containing indoor, floor, table, sitting&#10;&#10;Description automatically generated">
            <a:extLst>
              <a:ext uri="{FF2B5EF4-FFF2-40B4-BE49-F238E27FC236}">
                <a16:creationId xmlns:a16="http://schemas.microsoft.com/office/drawing/2014/main" id="{6247A040-B119-4828-B44E-21128BE8258E}"/>
              </a:ext>
            </a:extLst>
          </p:cNvPr>
          <p:cNvPicPr>
            <a:picLocks noChangeAspect="1"/>
          </p:cNvPicPr>
          <p:nvPr/>
        </p:nvPicPr>
        <p:blipFill rotWithShape="1">
          <a:blip r:embed="rId5">
            <a:extLst>
              <a:ext uri="{28A0092B-C50C-407E-A947-70E740481C1C}">
                <a14:useLocalDpi xmlns:a14="http://schemas.microsoft.com/office/drawing/2010/main" val="0"/>
              </a:ext>
            </a:extLst>
          </a:blip>
          <a:srcRect t="22262" r="1" b="7450"/>
          <a:stretch/>
        </p:blipFill>
        <p:spPr>
          <a:xfrm>
            <a:off x="4190180" y="2422097"/>
            <a:ext cx="3794760" cy="2013804"/>
          </a:xfrm>
          <a:prstGeom prst="rect">
            <a:avLst/>
          </a:prstGeom>
        </p:spPr>
      </p:pic>
      <p:pic>
        <p:nvPicPr>
          <p:cNvPr id="11" name="Picture 10" descr="A picture containing cable&#10;&#10;Description automatically generated">
            <a:extLst>
              <a:ext uri="{FF2B5EF4-FFF2-40B4-BE49-F238E27FC236}">
                <a16:creationId xmlns:a16="http://schemas.microsoft.com/office/drawing/2014/main" id="{24B546B5-CCEB-4B39-99A4-7A7C24D76648}"/>
              </a:ext>
            </a:extLst>
          </p:cNvPr>
          <p:cNvPicPr>
            <a:picLocks noChangeAspect="1"/>
          </p:cNvPicPr>
          <p:nvPr/>
        </p:nvPicPr>
        <p:blipFill rotWithShape="1">
          <a:blip r:embed="rId6">
            <a:extLst>
              <a:ext uri="{28A0092B-C50C-407E-A947-70E740481C1C}">
                <a14:useLocalDpi xmlns:a14="http://schemas.microsoft.com/office/drawing/2010/main" val="0"/>
              </a:ext>
            </a:extLst>
          </a:blip>
          <a:srcRect t="17133" r="-3" b="594"/>
          <a:stretch/>
        </p:blipFill>
        <p:spPr>
          <a:xfrm>
            <a:off x="8086176" y="321733"/>
            <a:ext cx="3797984" cy="4111321"/>
          </a:xfrm>
          <a:prstGeom prst="rect">
            <a:avLst/>
          </a:prstGeom>
        </p:spPr>
      </p:pic>
      <p:cxnSp>
        <p:nvCxnSpPr>
          <p:cNvPr id="74" name="Straight Connector 73">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horse&#10;&#10;Description automatically generated">
            <a:extLst>
              <a:ext uri="{FF2B5EF4-FFF2-40B4-BE49-F238E27FC236}">
                <a16:creationId xmlns:a16="http://schemas.microsoft.com/office/drawing/2014/main" id="{62198229-47C4-4203-8339-B0E2A5DC7B9D}"/>
              </a:ext>
            </a:extLst>
          </p:cNvPr>
          <p:cNvPicPr>
            <a:picLocks noChangeAspect="1"/>
          </p:cNvPicPr>
          <p:nvPr/>
        </p:nvPicPr>
        <p:blipFill rotWithShape="1">
          <a:blip r:embed="rId7">
            <a:extLst>
              <a:ext uri="{28A0092B-C50C-407E-A947-70E740481C1C}">
                <a14:useLocalDpi xmlns:a14="http://schemas.microsoft.com/office/drawing/2010/main" val="0"/>
              </a:ext>
            </a:extLst>
          </a:blip>
          <a:srcRect t="12830" r="1" b="6895"/>
          <a:stretch/>
        </p:blipFill>
        <p:spPr>
          <a:xfrm>
            <a:off x="307840" y="4525715"/>
            <a:ext cx="3794760" cy="2010551"/>
          </a:xfrm>
          <a:prstGeom prst="rect">
            <a:avLst/>
          </a:prstGeom>
        </p:spPr>
      </p:pic>
    </p:spTree>
    <p:extLst>
      <p:ext uri="{BB962C8B-B14F-4D97-AF65-F5344CB8AC3E}">
        <p14:creationId xmlns:p14="http://schemas.microsoft.com/office/powerpoint/2010/main" val="398444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0A2DDE-C118-48ED-A7A3-D2DBACC29BAD}"/>
              </a:ext>
            </a:extLst>
          </p:cNvPr>
          <p:cNvSpPr>
            <a:spLocks noGrp="1"/>
          </p:cNvSpPr>
          <p:nvPr>
            <p:ph type="title"/>
          </p:nvPr>
        </p:nvSpPr>
        <p:spPr>
          <a:xfrm>
            <a:off x="5021821" y="3812954"/>
            <a:ext cx="6465287" cy="1516014"/>
          </a:xfrm>
        </p:spPr>
        <p:txBody>
          <a:bodyPr vert="horz" lIns="91440" tIns="45720" rIns="91440" bIns="45720" rtlCol="0" anchor="b">
            <a:normAutofit fontScale="90000"/>
          </a:bodyPr>
          <a:lstStyle/>
          <a:p>
            <a:r>
              <a:rPr lang="en-US" sz="4800" dirty="0">
                <a:solidFill>
                  <a:srgbClr val="FFFFFF"/>
                </a:solidFill>
              </a:rPr>
              <a:t>AP Drawing 2016 </a:t>
            </a:r>
            <a:br>
              <a:rPr lang="en-US" sz="4800" dirty="0">
                <a:solidFill>
                  <a:srgbClr val="FFFFFF"/>
                </a:solidFill>
              </a:rPr>
            </a:br>
            <a:r>
              <a:rPr lang="en-US" sz="2200" dirty="0">
                <a:solidFill>
                  <a:srgbClr val="FFFFFF"/>
                </a:solidFill>
                <a:hlinkClick r:id="rId2"/>
              </a:rPr>
              <a:t>https://apcentral.collegeboard.org/series/ap-studio-art-drawing/portfolio/2016-student-samples/sustained-investigation-concentration</a:t>
            </a:r>
            <a:endParaRPr lang="en-US" sz="4800" kern="1200" dirty="0">
              <a:solidFill>
                <a:srgbClr val="FFFFFF"/>
              </a:solidFill>
              <a:latin typeface="+mj-lt"/>
              <a:ea typeface="+mj-ea"/>
              <a:cs typeface="+mj-cs"/>
            </a:endParaRPr>
          </a:p>
        </p:txBody>
      </p:sp>
      <p:pic>
        <p:nvPicPr>
          <p:cNvPr id="11" name="Picture 10" descr="A picture containing text&#10;&#10;Description automatically generated">
            <a:extLst>
              <a:ext uri="{FF2B5EF4-FFF2-40B4-BE49-F238E27FC236}">
                <a16:creationId xmlns:a16="http://schemas.microsoft.com/office/drawing/2014/main" id="{16BC2F63-98F1-4EE2-95A1-77F85449CA1C}"/>
              </a:ext>
            </a:extLst>
          </p:cNvPr>
          <p:cNvPicPr>
            <a:picLocks noChangeAspect="1"/>
          </p:cNvPicPr>
          <p:nvPr/>
        </p:nvPicPr>
        <p:blipFill rotWithShape="1">
          <a:blip r:embed="rId3">
            <a:extLst>
              <a:ext uri="{28A0092B-C50C-407E-A947-70E740481C1C}">
                <a14:useLocalDpi xmlns:a14="http://schemas.microsoft.com/office/drawing/2010/main" val="0"/>
              </a:ext>
            </a:extLst>
          </a:blip>
          <a:srcRect l="14268" r="17150" b="-1"/>
          <a:stretch/>
        </p:blipFill>
        <p:spPr>
          <a:xfrm>
            <a:off x="317635" y="321733"/>
            <a:ext cx="4151681" cy="3026834"/>
          </a:xfrm>
          <a:prstGeom prst="rect">
            <a:avLst/>
          </a:prstGeom>
        </p:spPr>
      </p:pic>
      <p:pic>
        <p:nvPicPr>
          <p:cNvPr id="9" name="Picture 8" descr="A picture containing text, book&#10;&#10;Description automatically generated">
            <a:extLst>
              <a:ext uri="{FF2B5EF4-FFF2-40B4-BE49-F238E27FC236}">
                <a16:creationId xmlns:a16="http://schemas.microsoft.com/office/drawing/2014/main" id="{99C6532D-BFC0-4413-9AE7-DFF28EAEE76B}"/>
              </a:ext>
            </a:extLst>
          </p:cNvPr>
          <p:cNvPicPr>
            <a:picLocks noChangeAspect="1"/>
          </p:cNvPicPr>
          <p:nvPr/>
        </p:nvPicPr>
        <p:blipFill rotWithShape="1">
          <a:blip r:embed="rId4">
            <a:extLst>
              <a:ext uri="{28A0092B-C50C-407E-A947-70E740481C1C}">
                <a14:useLocalDpi xmlns:a14="http://schemas.microsoft.com/office/drawing/2010/main" val="0"/>
              </a:ext>
            </a:extLst>
          </a:blip>
          <a:srcRect l="5047" r="35673" b="-1"/>
          <a:stretch/>
        </p:blipFill>
        <p:spPr>
          <a:xfrm>
            <a:off x="4638955" y="321733"/>
            <a:ext cx="3539976" cy="2985818"/>
          </a:xfrm>
          <a:prstGeom prst="rect">
            <a:avLst/>
          </a:prstGeom>
        </p:spPr>
      </p:pic>
      <p:pic>
        <p:nvPicPr>
          <p:cNvPr id="13" name="Picture 12" descr="A picture containing building&#10;&#10;Description automatically generated">
            <a:extLst>
              <a:ext uri="{FF2B5EF4-FFF2-40B4-BE49-F238E27FC236}">
                <a16:creationId xmlns:a16="http://schemas.microsoft.com/office/drawing/2014/main" id="{8389024C-63A4-45DD-92AF-5C83C1C0AE1E}"/>
              </a:ext>
            </a:extLst>
          </p:cNvPr>
          <p:cNvPicPr>
            <a:picLocks noChangeAspect="1"/>
          </p:cNvPicPr>
          <p:nvPr/>
        </p:nvPicPr>
        <p:blipFill rotWithShape="1">
          <a:blip r:embed="rId5">
            <a:extLst>
              <a:ext uri="{28A0092B-C50C-407E-A947-70E740481C1C}">
                <a14:useLocalDpi xmlns:a14="http://schemas.microsoft.com/office/drawing/2010/main" val="0"/>
              </a:ext>
            </a:extLst>
          </a:blip>
          <a:srcRect l="25933" r="14860" b="-1"/>
          <a:stretch/>
        </p:blipFill>
        <p:spPr>
          <a:xfrm>
            <a:off x="8348570" y="321734"/>
            <a:ext cx="3535590" cy="2985818"/>
          </a:xfrm>
          <a:prstGeom prst="rect">
            <a:avLst/>
          </a:prstGeom>
        </p:spPr>
      </p:pic>
      <p:cxnSp>
        <p:nvCxnSpPr>
          <p:cNvPr id="20" name="Straight Connector 1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water sport, swimming&#10;&#10;Description automatically generated">
            <a:extLst>
              <a:ext uri="{FF2B5EF4-FFF2-40B4-BE49-F238E27FC236}">
                <a16:creationId xmlns:a16="http://schemas.microsoft.com/office/drawing/2014/main" id="{55AC1757-8A85-4053-BA4B-A6AED4BE6695}"/>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14596" r="16677" b="-1"/>
          <a:stretch/>
        </p:blipFill>
        <p:spPr>
          <a:xfrm>
            <a:off x="317635" y="3509433"/>
            <a:ext cx="4160452" cy="3026833"/>
          </a:xfrm>
          <a:prstGeom prst="rect">
            <a:avLst/>
          </a:prstGeom>
        </p:spPr>
      </p:pic>
    </p:spTree>
    <p:extLst>
      <p:ext uri="{BB962C8B-B14F-4D97-AF65-F5344CB8AC3E}">
        <p14:creationId xmlns:p14="http://schemas.microsoft.com/office/powerpoint/2010/main" val="156450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63B3-E4BC-4F73-B92A-FC82A9A5C4B2}"/>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2800" kern="1200" dirty="0">
                <a:latin typeface="+mj-lt"/>
                <a:ea typeface="+mj-ea"/>
                <a:cs typeface="+mj-cs"/>
              </a:rPr>
              <a:t>What portfolio do you think this work was submitted in?</a:t>
            </a:r>
          </a:p>
        </p:txBody>
      </p:sp>
      <p:pic>
        <p:nvPicPr>
          <p:cNvPr id="9" name="Picture 8" descr="A person standing in front of a mirror posing for the camera&#10;&#10;Description automatically generated">
            <a:extLst>
              <a:ext uri="{FF2B5EF4-FFF2-40B4-BE49-F238E27FC236}">
                <a16:creationId xmlns:a16="http://schemas.microsoft.com/office/drawing/2014/main" id="{D07C6864-D5C2-440C-A782-0F32B2FB2551}"/>
              </a:ext>
            </a:extLst>
          </p:cNvPr>
          <p:cNvPicPr>
            <a:picLocks noChangeAspect="1"/>
          </p:cNvPicPr>
          <p:nvPr/>
        </p:nvPicPr>
        <p:blipFill rotWithShape="1">
          <a:blip r:embed="rId2">
            <a:extLst>
              <a:ext uri="{28A0092B-C50C-407E-A947-70E740481C1C}">
                <a14:useLocalDpi xmlns:a14="http://schemas.microsoft.com/office/drawing/2010/main" val="0"/>
              </a:ext>
            </a:extLst>
          </a:blip>
          <a:srcRect l="8193" r="34661" b="-1"/>
          <a:stretch/>
        </p:blipFill>
        <p:spPr>
          <a:xfrm>
            <a:off x="20" y="10"/>
            <a:ext cx="2917436" cy="3407764"/>
          </a:xfrm>
          <a:prstGeom prst="rect">
            <a:avLst/>
          </a:prstGeom>
        </p:spPr>
      </p:pic>
      <p:pic>
        <p:nvPicPr>
          <p:cNvPr id="6155" name="Picture 2" descr="Image result for Hannah Lawson ap art">
            <a:hlinkClick r:id="rId3"/>
            <a:extLst>
              <a:ext uri="{FF2B5EF4-FFF2-40B4-BE49-F238E27FC236}">
                <a16:creationId xmlns:a16="http://schemas.microsoft.com/office/drawing/2014/main" id="{6C1DD11D-C59A-4A5A-A49A-00EA9DF123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5675"/>
          <a:stretch/>
        </p:blipFill>
        <p:spPr bwMode="auto">
          <a:xfrm>
            <a:off x="3008896" y="-2655"/>
            <a:ext cx="2917457" cy="3407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costume&#10;&#10;Description automatically generated">
            <a:extLst>
              <a:ext uri="{FF2B5EF4-FFF2-40B4-BE49-F238E27FC236}">
                <a16:creationId xmlns:a16="http://schemas.microsoft.com/office/drawing/2014/main" id="{9278B65D-1E44-4A14-9936-CC4BE64FD9AA}"/>
              </a:ext>
            </a:extLst>
          </p:cNvPr>
          <p:cNvPicPr>
            <a:picLocks noChangeAspect="1"/>
          </p:cNvPicPr>
          <p:nvPr/>
        </p:nvPicPr>
        <p:blipFill rotWithShape="1">
          <a:blip r:embed="rId5">
            <a:extLst>
              <a:ext uri="{28A0092B-C50C-407E-A947-70E740481C1C}">
                <a14:useLocalDpi xmlns:a14="http://schemas.microsoft.com/office/drawing/2010/main" val="0"/>
              </a:ext>
            </a:extLst>
          </a:blip>
          <a:srcRect l="7192" r="4713" b="-3"/>
          <a:stretch/>
        </p:blipFill>
        <p:spPr>
          <a:xfrm>
            <a:off x="20" y="3494314"/>
            <a:ext cx="5926333" cy="3363686"/>
          </a:xfrm>
          <a:prstGeom prst="rect">
            <a:avLst/>
          </a:prstGeom>
        </p:spPr>
      </p:pic>
      <p:sp>
        <p:nvSpPr>
          <p:cNvPr id="6156" name="Content Placeholder 6150">
            <a:extLst>
              <a:ext uri="{FF2B5EF4-FFF2-40B4-BE49-F238E27FC236}">
                <a16:creationId xmlns:a16="http://schemas.microsoft.com/office/drawing/2014/main" id="{F9A4C7A7-BA84-4B26-8018-2124242EA533}"/>
              </a:ext>
            </a:extLst>
          </p:cNvPr>
          <p:cNvSpPr>
            <a:spLocks noGrp="1"/>
          </p:cNvSpPr>
          <p:nvPr>
            <p:ph idx="1"/>
          </p:nvPr>
        </p:nvSpPr>
        <p:spPr>
          <a:xfrm>
            <a:off x="6400800" y="2121408"/>
            <a:ext cx="5118756" cy="4050792"/>
          </a:xfrm>
        </p:spPr>
        <p:txBody>
          <a:bodyPr>
            <a:normAutofit lnSpcReduction="10000"/>
          </a:bodyPr>
          <a:lstStyle/>
          <a:p>
            <a:r>
              <a:rPr lang="en-US" b="1" dirty="0">
                <a:latin typeface="+mj-lt"/>
                <a:ea typeface="+mj-ea"/>
                <a:cs typeface="+mj-cs"/>
              </a:rPr>
              <a:t>Media:</a:t>
            </a:r>
            <a:r>
              <a:rPr lang="en-US" dirty="0">
                <a:latin typeface="+mj-lt"/>
                <a:ea typeface="+mj-ea"/>
                <a:cs typeface="+mj-cs"/>
              </a:rPr>
              <a:t> oil, spray paint, plastic baby arm, found paper, canvas, felt, house paint, graphite, and wood stain on carved wood</a:t>
            </a:r>
          </a:p>
          <a:p>
            <a:r>
              <a:rPr lang="en-US" sz="2200" dirty="0">
                <a:hlinkClick r:id="rId6"/>
              </a:rPr>
              <a:t>https://apcentral.collegeboard.org/courses/ap-studio-art-drawing/portfolio/2017-studio-art-drawing-complete-portfolio-sample</a:t>
            </a:r>
            <a:endParaRPr lang="en-US" sz="2200" dirty="0"/>
          </a:p>
          <a:p>
            <a:r>
              <a:rPr lang="en-US" sz="2000" dirty="0">
                <a:hlinkClick r:id="rId7"/>
              </a:rPr>
              <a:t>https://theredledger.net/2017/03/06/hannah-lawson/</a:t>
            </a:r>
            <a:endParaRPr lang="en-US" sz="2000" dirty="0"/>
          </a:p>
          <a:p>
            <a:r>
              <a:rPr lang="en-US" sz="2000" dirty="0">
                <a:hlinkClick r:id="rId8"/>
              </a:rPr>
              <a:t>https://apcentral.collegeboard.org/courses/resources/2017-18-ap-studio-art-exhibit</a:t>
            </a:r>
            <a:endParaRPr lang="en-US" sz="2000" dirty="0"/>
          </a:p>
          <a:p>
            <a:endParaRPr lang="en-US" sz="2000" dirty="0"/>
          </a:p>
        </p:txBody>
      </p:sp>
    </p:spTree>
    <p:extLst>
      <p:ext uri="{BB962C8B-B14F-4D97-AF65-F5344CB8AC3E}">
        <p14:creationId xmlns:p14="http://schemas.microsoft.com/office/powerpoint/2010/main" val="107337745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894552-016F-43B5-A5D7-772B2AAA7665}"/>
              </a:ext>
            </a:extLst>
          </p:cNvPr>
          <p:cNvSpPr>
            <a:spLocks noGrp="1"/>
          </p:cNvSpPr>
          <p:nvPr>
            <p:ph type="title"/>
          </p:nvPr>
        </p:nvSpPr>
        <p:spPr>
          <a:xfrm>
            <a:off x="546351" y="433545"/>
            <a:ext cx="11139854" cy="1414305"/>
          </a:xfrm>
        </p:spPr>
        <p:txBody>
          <a:bodyPr vert="horz" lIns="91440" tIns="45720" rIns="91440" bIns="45720" rtlCol="0" anchor="b">
            <a:normAutofit/>
          </a:bodyPr>
          <a:lstStyle/>
          <a:p>
            <a:pPr algn="ctr"/>
            <a:r>
              <a:rPr lang="en-US" sz="3000" dirty="0">
                <a:solidFill>
                  <a:srgbClr val="FFFFFF"/>
                </a:solidFill>
              </a:rPr>
              <a:t>Work was made from pouring molten glass onto plywood.  Portfolio was </a:t>
            </a:r>
            <a:r>
              <a:rPr lang="en-US" sz="3000" u="sng" dirty="0">
                <a:solidFill>
                  <a:srgbClr val="FFFFFF"/>
                </a:solidFill>
              </a:rPr>
              <a:t>Drawing</a:t>
            </a:r>
            <a:r>
              <a:rPr lang="en-US" sz="3000" dirty="0">
                <a:solidFill>
                  <a:srgbClr val="FFFFFF"/>
                </a:solidFill>
              </a:rPr>
              <a:t> as this work focused on mark making.</a:t>
            </a:r>
            <a:br>
              <a:rPr lang="en-US" sz="3000" dirty="0">
                <a:solidFill>
                  <a:srgbClr val="FFFFFF"/>
                </a:solidFill>
              </a:rPr>
            </a:br>
            <a:r>
              <a:rPr lang="en-US" sz="2200" dirty="0">
                <a:solidFill>
                  <a:srgbClr val="FFFFFF"/>
                </a:solidFill>
                <a:hlinkClick r:id="rId2"/>
              </a:rPr>
              <a:t>https://apcentral.collegeboard.org/courses/resources/2017-18-ap-studio-art-exhibit</a:t>
            </a:r>
            <a:endParaRPr lang="en-US" sz="3000" dirty="0">
              <a:solidFill>
                <a:srgbClr val="FFFFFF"/>
              </a:solidFill>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bicycle&#10;&#10;Description automatically generated">
            <a:extLst>
              <a:ext uri="{FF2B5EF4-FFF2-40B4-BE49-F238E27FC236}">
                <a16:creationId xmlns:a16="http://schemas.microsoft.com/office/drawing/2014/main" id="{054AF368-0EFE-4A2B-A456-D44CD0F3D1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0406" y="2426818"/>
            <a:ext cx="2978239"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building, outdoor&#10;&#10;Description automatically generated">
            <a:extLst>
              <a:ext uri="{FF2B5EF4-FFF2-40B4-BE49-F238E27FC236}">
                <a16:creationId xmlns:a16="http://schemas.microsoft.com/office/drawing/2014/main" id="{917FB243-FDCA-43AD-A91B-948BCECEE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210" y="2426818"/>
            <a:ext cx="3987642" cy="3997637"/>
          </a:xfrm>
          <a:prstGeom prst="rect">
            <a:avLst/>
          </a:prstGeom>
        </p:spPr>
      </p:pic>
    </p:spTree>
    <p:extLst>
      <p:ext uri="{BB962C8B-B14F-4D97-AF65-F5344CB8AC3E}">
        <p14:creationId xmlns:p14="http://schemas.microsoft.com/office/powerpoint/2010/main" val="1955342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4A5546-F59C-423A-B70E-A48427F5996F}"/>
              </a:ext>
            </a:extLst>
          </p:cNvPr>
          <p:cNvSpPr>
            <a:spLocks noGrp="1"/>
          </p:cNvSpPr>
          <p:nvPr>
            <p:ph type="title"/>
          </p:nvPr>
        </p:nvSpPr>
        <p:spPr>
          <a:xfrm>
            <a:off x="640079" y="2053641"/>
            <a:ext cx="3669161" cy="2760098"/>
          </a:xfrm>
        </p:spPr>
        <p:txBody>
          <a:bodyPr>
            <a:normAutofit/>
          </a:bodyPr>
          <a:lstStyle/>
          <a:p>
            <a:r>
              <a:rPr lang="en-US">
                <a:solidFill>
                  <a:srgbClr val="FFFFFF"/>
                </a:solidFill>
              </a:rPr>
              <a:t>What is a Sustained Investigation?</a:t>
            </a:r>
          </a:p>
        </p:txBody>
      </p:sp>
      <p:sp>
        <p:nvSpPr>
          <p:cNvPr id="3" name="Content Placeholder 2">
            <a:extLst>
              <a:ext uri="{FF2B5EF4-FFF2-40B4-BE49-F238E27FC236}">
                <a16:creationId xmlns:a16="http://schemas.microsoft.com/office/drawing/2014/main" id="{C48C7151-C638-481A-974E-C34266A1AA23}"/>
              </a:ext>
            </a:extLst>
          </p:cNvPr>
          <p:cNvSpPr>
            <a:spLocks noGrp="1"/>
          </p:cNvSpPr>
          <p:nvPr>
            <p:ph idx="1"/>
          </p:nvPr>
        </p:nvSpPr>
        <p:spPr>
          <a:xfrm>
            <a:off x="6090574" y="801866"/>
            <a:ext cx="5306084" cy="5230634"/>
          </a:xfrm>
        </p:spPr>
        <p:txBody>
          <a:bodyPr anchor="ctr">
            <a:normAutofit/>
          </a:bodyPr>
          <a:lstStyle/>
          <a:p>
            <a:r>
              <a:rPr lang="en-US" dirty="0">
                <a:solidFill>
                  <a:srgbClr val="000000"/>
                </a:solidFill>
              </a:rPr>
              <a:t>Take one minute to write, in your own words, a definition or summary of the Sustained Investigation section of the AP Art and Design portfolios.</a:t>
            </a:r>
          </a:p>
          <a:p>
            <a:endParaRPr lang="en-US" sz="2400" dirty="0">
              <a:solidFill>
                <a:srgbClr val="000000"/>
              </a:solidFill>
            </a:endParaRPr>
          </a:p>
        </p:txBody>
      </p:sp>
    </p:spTree>
    <p:extLst>
      <p:ext uri="{BB962C8B-B14F-4D97-AF65-F5344CB8AC3E}">
        <p14:creationId xmlns:p14="http://schemas.microsoft.com/office/powerpoint/2010/main" val="419346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192E51-5B8D-4C94-8160-B162185CE020}"/>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What is the Selected Works Section?</a:t>
            </a:r>
          </a:p>
        </p:txBody>
      </p:sp>
      <p:graphicFrame>
        <p:nvGraphicFramePr>
          <p:cNvPr id="5" name="Content Placeholder 2">
            <a:extLst>
              <a:ext uri="{FF2B5EF4-FFF2-40B4-BE49-F238E27FC236}">
                <a16:creationId xmlns:a16="http://schemas.microsoft.com/office/drawing/2014/main" id="{2CC2C5C5-5D8B-4E3E-BC4F-1D85434A24FD}"/>
              </a:ext>
            </a:extLst>
          </p:cNvPr>
          <p:cNvGraphicFramePr>
            <a:graphicFrameLocks noGrp="1"/>
          </p:cNvGraphicFramePr>
          <p:nvPr>
            <p:ph idx="1"/>
            <p:extLst>
              <p:ext uri="{D42A27DB-BD31-4B8C-83A1-F6EECF244321}">
                <p14:modId xmlns:p14="http://schemas.microsoft.com/office/powerpoint/2010/main" val="518713942"/>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87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05EE9D-BB52-4FD3-9BE5-D09D1A1CB7BD}"/>
              </a:ext>
            </a:extLst>
          </p:cNvPr>
          <p:cNvSpPr>
            <a:spLocks noGrp="1"/>
          </p:cNvSpPr>
          <p:nvPr>
            <p:ph type="title"/>
          </p:nvPr>
        </p:nvSpPr>
        <p:spPr>
          <a:xfrm>
            <a:off x="863029" y="1012004"/>
            <a:ext cx="3416158" cy="4795408"/>
          </a:xfrm>
        </p:spPr>
        <p:txBody>
          <a:bodyPr>
            <a:normAutofit/>
          </a:bodyPr>
          <a:lstStyle/>
          <a:p>
            <a:r>
              <a:rPr lang="en-US">
                <a:solidFill>
                  <a:srgbClr val="FFFFFF"/>
                </a:solidFill>
              </a:rPr>
              <a:t>Sustained Investigation-</a:t>
            </a:r>
            <a:br>
              <a:rPr lang="en-US">
                <a:solidFill>
                  <a:srgbClr val="FFFFFF"/>
                </a:solidFill>
              </a:rPr>
            </a:br>
            <a:r>
              <a:rPr lang="en-US">
                <a:solidFill>
                  <a:srgbClr val="FFFFFF"/>
                </a:solidFill>
              </a:rPr>
              <a:t>A meandering path of inquiry</a:t>
            </a:r>
          </a:p>
        </p:txBody>
      </p:sp>
      <p:graphicFrame>
        <p:nvGraphicFramePr>
          <p:cNvPr id="12" name="Content Placeholder 2">
            <a:extLst>
              <a:ext uri="{FF2B5EF4-FFF2-40B4-BE49-F238E27FC236}">
                <a16:creationId xmlns:a16="http://schemas.microsoft.com/office/drawing/2014/main" id="{7880AB0F-EE33-48B6-87AE-A0C51CD99925}"/>
              </a:ext>
            </a:extLst>
          </p:cNvPr>
          <p:cNvGraphicFramePr>
            <a:graphicFrameLocks noGrp="1"/>
          </p:cNvGraphicFramePr>
          <p:nvPr>
            <p:ph idx="1"/>
            <p:extLst>
              <p:ext uri="{D42A27DB-BD31-4B8C-83A1-F6EECF244321}">
                <p14:modId xmlns:p14="http://schemas.microsoft.com/office/powerpoint/2010/main" val="19421320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40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CAA8FC-43A4-4354-8EF1-5768D96F014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Selected Works</a:t>
            </a:r>
          </a:p>
        </p:txBody>
      </p:sp>
      <p:graphicFrame>
        <p:nvGraphicFramePr>
          <p:cNvPr id="13" name="Content Placeholder 2">
            <a:extLst>
              <a:ext uri="{FF2B5EF4-FFF2-40B4-BE49-F238E27FC236}">
                <a16:creationId xmlns:a16="http://schemas.microsoft.com/office/drawing/2014/main" id="{D22B910A-225C-4D83-A408-27C0F7EBE588}"/>
              </a:ext>
            </a:extLst>
          </p:cNvPr>
          <p:cNvGraphicFramePr>
            <a:graphicFrameLocks noGrp="1"/>
          </p:cNvGraphicFramePr>
          <p:nvPr>
            <p:ph idx="1"/>
            <p:extLst>
              <p:ext uri="{D42A27DB-BD31-4B8C-83A1-F6EECF244321}">
                <p14:modId xmlns:p14="http://schemas.microsoft.com/office/powerpoint/2010/main" val="206412869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18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DDE1D8-14C1-413C-9625-0A87DE53BB10}"/>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Types of AP Art and Design Portfolios</a:t>
            </a:r>
          </a:p>
        </p:txBody>
      </p:sp>
      <p:graphicFrame>
        <p:nvGraphicFramePr>
          <p:cNvPr id="5" name="Content Placeholder 2">
            <a:extLst>
              <a:ext uri="{FF2B5EF4-FFF2-40B4-BE49-F238E27FC236}">
                <a16:creationId xmlns:a16="http://schemas.microsoft.com/office/drawing/2014/main" id="{B958DF76-E7A7-4CC8-AF38-850E462DC726}"/>
              </a:ext>
            </a:extLst>
          </p:cNvPr>
          <p:cNvGraphicFramePr>
            <a:graphicFrameLocks noGrp="1"/>
          </p:cNvGraphicFramePr>
          <p:nvPr>
            <p:ph idx="1"/>
            <p:extLst>
              <p:ext uri="{D42A27DB-BD31-4B8C-83A1-F6EECF244321}">
                <p14:modId xmlns:p14="http://schemas.microsoft.com/office/powerpoint/2010/main" val="85223685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07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9A62EC-CF1D-4FB2-9D56-A7E218D479D3}"/>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AP 2-D Art and Design</a:t>
            </a:r>
          </a:p>
        </p:txBody>
      </p:sp>
      <p:graphicFrame>
        <p:nvGraphicFramePr>
          <p:cNvPr id="7" name="Content Placeholder 2">
            <a:extLst>
              <a:ext uri="{FF2B5EF4-FFF2-40B4-BE49-F238E27FC236}">
                <a16:creationId xmlns:a16="http://schemas.microsoft.com/office/drawing/2014/main" id="{DA2B532F-E1BF-43B6-8706-B0B34CB1EF70}"/>
              </a:ext>
            </a:extLst>
          </p:cNvPr>
          <p:cNvGraphicFramePr>
            <a:graphicFrameLocks noGrp="1"/>
          </p:cNvGraphicFramePr>
          <p:nvPr>
            <p:ph idx="1"/>
            <p:extLst>
              <p:ext uri="{D42A27DB-BD31-4B8C-83A1-F6EECF244321}">
                <p14:modId xmlns:p14="http://schemas.microsoft.com/office/powerpoint/2010/main" val="25521294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DCC0DCC-1B09-4D49-A2EF-34AC36FCF6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187" y="800100"/>
            <a:ext cx="3429000" cy="1714500"/>
          </a:xfrm>
          <a:prstGeom prst="rect">
            <a:avLst/>
          </a:prstGeom>
        </p:spPr>
      </p:pic>
      <p:pic>
        <p:nvPicPr>
          <p:cNvPr id="9" name="Picture 8">
            <a:extLst>
              <a:ext uri="{FF2B5EF4-FFF2-40B4-BE49-F238E27FC236}">
                <a16:creationId xmlns:a16="http://schemas.microsoft.com/office/drawing/2014/main" id="{B93D9430-D5DB-4C7A-8467-603B42F6AE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100" y="4219575"/>
            <a:ext cx="3429000" cy="1714500"/>
          </a:xfrm>
          <a:prstGeom prst="rect">
            <a:avLst/>
          </a:prstGeom>
        </p:spPr>
      </p:pic>
    </p:spTree>
    <p:extLst>
      <p:ext uri="{BB962C8B-B14F-4D97-AF65-F5344CB8AC3E}">
        <p14:creationId xmlns:p14="http://schemas.microsoft.com/office/powerpoint/2010/main" val="3784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A9789C-280A-4E44-9242-D8616AD5857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AP Drawing</a:t>
            </a:r>
          </a:p>
        </p:txBody>
      </p:sp>
      <p:graphicFrame>
        <p:nvGraphicFramePr>
          <p:cNvPr id="5" name="Content Placeholder 2">
            <a:extLst>
              <a:ext uri="{FF2B5EF4-FFF2-40B4-BE49-F238E27FC236}">
                <a16:creationId xmlns:a16="http://schemas.microsoft.com/office/drawing/2014/main" id="{FEC2AF2C-BCBC-44AF-B324-51BFC84CC352}"/>
              </a:ext>
            </a:extLst>
          </p:cNvPr>
          <p:cNvGraphicFramePr>
            <a:graphicFrameLocks noGrp="1"/>
          </p:cNvGraphicFramePr>
          <p:nvPr>
            <p:ph idx="1"/>
            <p:extLst>
              <p:ext uri="{D42A27DB-BD31-4B8C-83A1-F6EECF244321}">
                <p14:modId xmlns:p14="http://schemas.microsoft.com/office/powerpoint/2010/main" val="4006839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person&#10;&#10;Description automatically generated">
            <a:extLst>
              <a:ext uri="{FF2B5EF4-FFF2-40B4-BE49-F238E27FC236}">
                <a16:creationId xmlns:a16="http://schemas.microsoft.com/office/drawing/2014/main" id="{A7CBFD0F-B86F-4BA8-B3BF-EBE6D4CB02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780" y="4096176"/>
            <a:ext cx="3499640" cy="1749820"/>
          </a:xfrm>
          <a:prstGeom prst="rect">
            <a:avLst/>
          </a:prstGeom>
        </p:spPr>
      </p:pic>
      <p:pic>
        <p:nvPicPr>
          <p:cNvPr id="8" name="Picture 7" descr="A picture containing linedrawing&#10;&#10;Description automatically generated">
            <a:extLst>
              <a:ext uri="{FF2B5EF4-FFF2-40B4-BE49-F238E27FC236}">
                <a16:creationId xmlns:a16="http://schemas.microsoft.com/office/drawing/2014/main" id="{53FA0178-9C5A-499C-8404-DE8F507DC2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100" y="873133"/>
            <a:ext cx="3429000" cy="1714500"/>
          </a:xfrm>
          <a:prstGeom prst="rect">
            <a:avLst/>
          </a:prstGeom>
        </p:spPr>
      </p:pic>
    </p:spTree>
    <p:extLst>
      <p:ext uri="{BB962C8B-B14F-4D97-AF65-F5344CB8AC3E}">
        <p14:creationId xmlns:p14="http://schemas.microsoft.com/office/powerpoint/2010/main" val="186213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E60AD7-C9E4-46A2-99B2-E94B6C6DD2CF}"/>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AP 3-D and Design</a:t>
            </a:r>
          </a:p>
        </p:txBody>
      </p:sp>
      <p:graphicFrame>
        <p:nvGraphicFramePr>
          <p:cNvPr id="13" name="Content Placeholder 2">
            <a:extLst>
              <a:ext uri="{FF2B5EF4-FFF2-40B4-BE49-F238E27FC236}">
                <a16:creationId xmlns:a16="http://schemas.microsoft.com/office/drawing/2014/main" id="{94D3E414-41D9-49CE-BB9F-13FC0415200E}"/>
              </a:ext>
            </a:extLst>
          </p:cNvPr>
          <p:cNvGraphicFramePr>
            <a:graphicFrameLocks noGrp="1"/>
          </p:cNvGraphicFramePr>
          <p:nvPr>
            <p:ph idx="1"/>
            <p:extLst>
              <p:ext uri="{D42A27DB-BD31-4B8C-83A1-F6EECF244321}">
                <p14:modId xmlns:p14="http://schemas.microsoft.com/office/powerpoint/2010/main" val="145141996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Andrew Padilla, Dreyfoos School of the Arts, Boynton Beach, FL—Stockings, styrofoam, chicken wire, paint">
            <a:extLst>
              <a:ext uri="{FF2B5EF4-FFF2-40B4-BE49-F238E27FC236}">
                <a16:creationId xmlns:a16="http://schemas.microsoft.com/office/drawing/2014/main" id="{9014E53B-AA12-463B-B8EF-D034960859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608" y="4245168"/>
            <a:ext cx="3429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Zachary Gudziak, Detroit Country Day School, West Bloomfield, MI—Sterling silver, fine silver, garnet">
            <a:extLst>
              <a:ext uri="{FF2B5EF4-FFF2-40B4-BE49-F238E27FC236}">
                <a16:creationId xmlns:a16="http://schemas.microsoft.com/office/drawing/2014/main" id="{91CAD254-54BA-4839-9CB9-1CA0B7EB75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 y="857250"/>
            <a:ext cx="3429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1F6779-532B-4415-A6A6-46A7911B2DA5}"/>
              </a:ext>
            </a:extLst>
          </p:cNvPr>
          <p:cNvSpPr txBox="1"/>
          <p:nvPr/>
        </p:nvSpPr>
        <p:spPr>
          <a:xfrm>
            <a:off x="7853082" y="5136776"/>
            <a:ext cx="1680883" cy="1200329"/>
          </a:xfrm>
          <a:prstGeom prst="rect">
            <a:avLst/>
          </a:prstGeom>
          <a:noFill/>
        </p:spPr>
        <p:txBody>
          <a:bodyPr wrap="square" rtlCol="0">
            <a:spAutoFit/>
          </a:bodyPr>
          <a:lstStyle/>
          <a:p>
            <a:pPr algn="ctr"/>
            <a:r>
              <a:rPr lang="en-US" dirty="0"/>
              <a:t>No Physical Work is submitted, only images</a:t>
            </a:r>
          </a:p>
        </p:txBody>
      </p:sp>
    </p:spTree>
    <p:extLst>
      <p:ext uri="{BB962C8B-B14F-4D97-AF65-F5344CB8AC3E}">
        <p14:creationId xmlns:p14="http://schemas.microsoft.com/office/powerpoint/2010/main" val="390568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F4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D23DAB-BFDB-456D-A20D-2ED3241EBDE0}"/>
              </a:ext>
            </a:extLst>
          </p:cNvPr>
          <p:cNvSpPr>
            <a:spLocks noGrp="1"/>
          </p:cNvSpPr>
          <p:nvPr>
            <p:ph type="title"/>
          </p:nvPr>
        </p:nvSpPr>
        <p:spPr>
          <a:xfrm>
            <a:off x="838200" y="171162"/>
            <a:ext cx="2840182" cy="2371148"/>
          </a:xfrm>
          <a:prstGeom prst="ellipse">
            <a:avLst/>
          </a:prstGeom>
        </p:spPr>
        <p:txBody>
          <a:bodyPr>
            <a:normAutofit/>
          </a:bodyPr>
          <a:lstStyle/>
          <a:p>
            <a:r>
              <a:rPr lang="en-US" sz="2500" dirty="0">
                <a:solidFill>
                  <a:srgbClr val="FFFFFF"/>
                </a:solidFill>
              </a:rPr>
              <a:t>Portfolio Submission Requirements</a:t>
            </a:r>
          </a:p>
        </p:txBody>
      </p:sp>
      <p:pic>
        <p:nvPicPr>
          <p:cNvPr id="3" name="image1.png">
            <a:extLst>
              <a:ext uri="{FF2B5EF4-FFF2-40B4-BE49-F238E27FC236}">
                <a16:creationId xmlns:a16="http://schemas.microsoft.com/office/drawing/2014/main" id="{0A34AA8B-A05C-4E4A-8116-9C89C3BABD73}"/>
              </a:ext>
            </a:extLst>
          </p:cNvPr>
          <p:cNvPicPr/>
          <p:nvPr/>
        </p:nvPicPr>
        <p:blipFill>
          <a:blip r:embed="rId2"/>
          <a:stretch>
            <a:fillRect/>
          </a:stretch>
        </p:blipFill>
        <p:spPr>
          <a:xfrm>
            <a:off x="4207933" y="1179304"/>
            <a:ext cx="7347537" cy="4500367"/>
          </a:xfrm>
          <a:prstGeom prst="rect">
            <a:avLst/>
          </a:prstGeom>
        </p:spPr>
      </p:pic>
    </p:spTree>
    <p:extLst>
      <p:ext uri="{BB962C8B-B14F-4D97-AF65-F5344CB8AC3E}">
        <p14:creationId xmlns:p14="http://schemas.microsoft.com/office/powerpoint/2010/main" val="2703658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939</Words>
  <Application>Microsoft Office PowerPoint</Application>
  <PresentationFormat>Widescreen</PresentationFormat>
  <Paragraphs>66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AP Art and Design </vt:lpstr>
      <vt:lpstr>The AP Requirements are changing</vt:lpstr>
      <vt:lpstr>Sustained Investigation- A meandering path of inquiry</vt:lpstr>
      <vt:lpstr>Selected Works</vt:lpstr>
      <vt:lpstr>Types of AP Art and Design Portfolios</vt:lpstr>
      <vt:lpstr>AP 2-D Art and Design</vt:lpstr>
      <vt:lpstr>AP Drawing</vt:lpstr>
      <vt:lpstr>AP 3-D and Design</vt:lpstr>
      <vt:lpstr>Portfolio Submission Requirements</vt:lpstr>
      <vt:lpstr>Sustained Investigation Samples </vt:lpstr>
      <vt:lpstr>Tea Portfolio (2D Art &amp; Design 2015) https://apcentral.collegeboard.org/series/ap-studio-art-2-d-design/portfolio/2015-student-samples/sustained-investigation-concentration </vt:lpstr>
      <vt:lpstr>Thinking Backwards</vt:lpstr>
      <vt:lpstr>From College Board:</vt:lpstr>
      <vt:lpstr> What essential question did this student consider when creating this body of work?  </vt:lpstr>
      <vt:lpstr>2-D AP Art and Design Student Statement2-D AP Art and Design Student Statement https://apcentral.collegeboard.org/courses/resources/2017-18-ap-studio-art-exhibit</vt:lpstr>
      <vt:lpstr>2D Portfolio 2016 https://apcentral.collegeboard.org/series/ap-studio-art-2-d-design/portfolio/2016-student-samples/sustained-investigation-concentration</vt:lpstr>
      <vt:lpstr>3-D Art and Design Portfolio (17-18)  https://apcentral.collegeboard.org/courses/resources/2017-18-ap-studio-art-exhibit</vt:lpstr>
      <vt:lpstr>Detail shot makes material choice more obvious to evaluators.</vt:lpstr>
      <vt:lpstr>3D AP Art and Design Portfolio(17-18) https://apcentral.collegeboard.org/courses/resources/2017-18-ap-studio-art-exhibit</vt:lpstr>
      <vt:lpstr>What do you think the essential question was behind this work?</vt:lpstr>
      <vt:lpstr>AP 3D Art and Design Portfolio https://apcentral.collegeboard.org/courses/resources/2016-17-ap-studio-art-exhibit http://michaelwebster.weebly.com/eric-price-score-5.html</vt:lpstr>
      <vt:lpstr>What which portfolio do you think this work was submitted?</vt:lpstr>
      <vt:lpstr>AP Drawing 2016  https://apcentral.collegeboard.org/series/ap-studio-art-drawing/portfolio/2016-student-samples/sustained-investigation-concentration</vt:lpstr>
      <vt:lpstr>What portfolio do you think this work was submitted in?</vt:lpstr>
      <vt:lpstr>Work was made from pouring molten glass onto plywood.  Portfolio was Drawing as this work focused on mark making. https://apcentral.collegeboard.org/courses/resources/2017-18-ap-studio-art-exhibit</vt:lpstr>
      <vt:lpstr>What is a Sustained Investigation?</vt:lpstr>
      <vt:lpstr>What is the Selected Works Section?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Art and Design </dc:title>
  <dc:creator>Jane Medio</dc:creator>
  <cp:lastModifiedBy>Jane Medio</cp:lastModifiedBy>
  <cp:revision>1</cp:revision>
  <dcterms:created xsi:type="dcterms:W3CDTF">2019-08-03T02:42:52Z</dcterms:created>
  <dcterms:modified xsi:type="dcterms:W3CDTF">2019-08-03T03:50:20Z</dcterms:modified>
</cp:coreProperties>
</file>